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2" r:id="rId5"/>
    <p:sldMasterId id="2147483714" r:id="rId6"/>
    <p:sldMasterId id="2147483726" r:id="rId7"/>
    <p:sldMasterId id="2147483738" r:id="rId8"/>
  </p:sldMasterIdLst>
  <p:notesMasterIdLst>
    <p:notesMasterId r:id="rId74"/>
  </p:notesMasterIdLst>
  <p:sldIdLst>
    <p:sldId id="269" r:id="rId9"/>
    <p:sldId id="392" r:id="rId10"/>
    <p:sldId id="393" r:id="rId11"/>
    <p:sldId id="326" r:id="rId12"/>
    <p:sldId id="327" r:id="rId13"/>
    <p:sldId id="325" r:id="rId14"/>
    <p:sldId id="271" r:id="rId15"/>
    <p:sldId id="272" r:id="rId16"/>
    <p:sldId id="273" r:id="rId17"/>
    <p:sldId id="352" r:id="rId18"/>
    <p:sldId id="328" r:id="rId19"/>
    <p:sldId id="329" r:id="rId20"/>
    <p:sldId id="331" r:id="rId21"/>
    <p:sldId id="389" r:id="rId22"/>
    <p:sldId id="332" r:id="rId23"/>
    <p:sldId id="334" r:id="rId24"/>
    <p:sldId id="362" r:id="rId25"/>
    <p:sldId id="336" r:id="rId26"/>
    <p:sldId id="335" r:id="rId27"/>
    <p:sldId id="354" r:id="rId28"/>
    <p:sldId id="333" r:id="rId29"/>
    <p:sldId id="337" r:id="rId30"/>
    <p:sldId id="338" r:id="rId31"/>
    <p:sldId id="377" r:id="rId32"/>
    <p:sldId id="378" r:id="rId33"/>
    <p:sldId id="355" r:id="rId34"/>
    <p:sldId id="339" r:id="rId35"/>
    <p:sldId id="340" r:id="rId36"/>
    <p:sldId id="353" r:id="rId37"/>
    <p:sldId id="341" r:id="rId38"/>
    <p:sldId id="342" r:id="rId39"/>
    <p:sldId id="343" r:id="rId40"/>
    <p:sldId id="344" r:id="rId41"/>
    <p:sldId id="345" r:id="rId42"/>
    <p:sldId id="346" r:id="rId43"/>
    <p:sldId id="347" r:id="rId44"/>
    <p:sldId id="315" r:id="rId45"/>
    <p:sldId id="361" r:id="rId46"/>
    <p:sldId id="348" r:id="rId47"/>
    <p:sldId id="349" r:id="rId48"/>
    <p:sldId id="314" r:id="rId49"/>
    <p:sldId id="388" r:id="rId50"/>
    <p:sldId id="316" r:id="rId51"/>
    <p:sldId id="359" r:id="rId52"/>
    <p:sldId id="317" r:id="rId53"/>
    <p:sldId id="319" r:id="rId54"/>
    <p:sldId id="390" r:id="rId55"/>
    <p:sldId id="380" r:id="rId56"/>
    <p:sldId id="381" r:id="rId57"/>
    <p:sldId id="382" r:id="rId58"/>
    <p:sldId id="383" r:id="rId59"/>
    <p:sldId id="384" r:id="rId60"/>
    <p:sldId id="385" r:id="rId61"/>
    <p:sldId id="386" r:id="rId62"/>
    <p:sldId id="391" r:id="rId63"/>
    <p:sldId id="374" r:id="rId64"/>
    <p:sldId id="268" r:id="rId65"/>
    <p:sldId id="370" r:id="rId66"/>
    <p:sldId id="375" r:id="rId67"/>
    <p:sldId id="376" r:id="rId68"/>
    <p:sldId id="356" r:id="rId69"/>
    <p:sldId id="357" r:id="rId70"/>
    <p:sldId id="358" r:id="rId71"/>
    <p:sldId id="365" r:id="rId72"/>
    <p:sldId id="366"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0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34" y="-78"/>
      </p:cViewPr>
      <p:guideLst>
        <p:guide orient="horz" pos="2160"/>
        <p:guide pos="2880"/>
      </p:guideLst>
    </p:cSldViewPr>
  </p:slideViewPr>
  <p:notesTextViewPr>
    <p:cViewPr>
      <p:scale>
        <a:sx n="1" d="1"/>
        <a:sy n="1" d="1"/>
      </p:scale>
      <p:origin x="0" y="0"/>
    </p:cViewPr>
  </p:notesTextViewPr>
  <p:sorterViewPr>
    <p:cViewPr>
      <p:scale>
        <a:sx n="102" d="100"/>
        <a:sy n="102" d="100"/>
      </p:scale>
      <p:origin x="0" y="78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2E3F8-40E2-4D2F-A513-67A84D0C131F}" type="doc">
      <dgm:prSet loTypeId="urn:microsoft.com/office/officeart/2005/8/layout/arrow2" loCatId="process" qsTypeId="urn:microsoft.com/office/officeart/2005/8/quickstyle/simple1" qsCatId="simple" csTypeId="urn:microsoft.com/office/officeart/2005/8/colors/accent1_2" csCatId="accent1" phldr="1"/>
      <dgm:spPr/>
    </dgm:pt>
    <dgm:pt modelId="{BC195C93-A4C7-4860-A32D-28FD9CB11303}">
      <dgm:prSet phldrT="[Text]" custT="1"/>
      <dgm:spPr/>
      <dgm:t>
        <a:bodyPr/>
        <a:lstStyle/>
        <a:p>
          <a:pPr algn="r" rtl="1"/>
          <a:r>
            <a:rPr lang="fa-IR" sz="2000" b="1" dirty="0" smtClean="0">
              <a:solidFill>
                <a:srgbClr val="FF0000"/>
              </a:solidFill>
              <a:cs typeface="B Nazanin" pitchFamily="2" charset="-78"/>
            </a:rPr>
            <a:t>نابود سازی</a:t>
          </a:r>
          <a:r>
            <a:rPr lang="fa-IR" sz="2000" b="1" dirty="0" smtClean="0">
              <a:cs typeface="B Nazanin" pitchFamily="2" charset="-78"/>
            </a:rPr>
            <a:t>/ </a:t>
          </a:r>
          <a:r>
            <a:rPr lang="fa-IR" sz="2000" b="1" dirty="0" smtClean="0">
              <a:solidFill>
                <a:srgbClr val="003399"/>
              </a:solidFill>
              <a:cs typeface="B Nazanin" pitchFamily="2" charset="-78"/>
            </a:rPr>
            <a:t>محو و کشتن</a:t>
          </a:r>
          <a:endParaRPr lang="en-GB" sz="2000" b="1" dirty="0">
            <a:solidFill>
              <a:srgbClr val="003399"/>
            </a:solidFill>
            <a:cs typeface="B Nazanin" pitchFamily="2" charset="-78"/>
          </a:endParaRPr>
        </a:p>
      </dgm:t>
    </dgm:pt>
    <dgm:pt modelId="{425A1588-7F71-4770-8172-D32EFEE00256}" type="parTrans" cxnId="{C4420C56-9699-4693-B451-8D80BAF1D5A1}">
      <dgm:prSet/>
      <dgm:spPr/>
      <dgm:t>
        <a:bodyPr/>
        <a:lstStyle/>
        <a:p>
          <a:endParaRPr lang="en-GB"/>
        </a:p>
      </dgm:t>
    </dgm:pt>
    <dgm:pt modelId="{B2ADC0BB-B93B-4EF5-8044-E5FE454D66BA}" type="sibTrans" cxnId="{C4420C56-9699-4693-B451-8D80BAF1D5A1}">
      <dgm:prSet/>
      <dgm:spPr/>
      <dgm:t>
        <a:bodyPr/>
        <a:lstStyle/>
        <a:p>
          <a:endParaRPr lang="en-GB"/>
        </a:p>
      </dgm:t>
    </dgm:pt>
    <dgm:pt modelId="{53D2731C-CF52-4B21-AF45-8362C5144F12}">
      <dgm:prSet phldrT="[Text]" custT="1"/>
      <dgm:spPr/>
      <dgm:t>
        <a:bodyPr/>
        <a:lstStyle/>
        <a:p>
          <a:pPr algn="r" rtl="1"/>
          <a:r>
            <a:rPr lang="fa-IR" sz="2000" b="1" dirty="0" smtClean="0">
              <a:cs typeface="B Nazanin" pitchFamily="2" charset="-78"/>
            </a:rPr>
            <a:t> </a:t>
          </a:r>
          <a:r>
            <a:rPr lang="fa-IR" sz="2000" b="1" dirty="0" smtClean="0">
              <a:solidFill>
                <a:srgbClr val="FF0000"/>
              </a:solidFill>
              <a:cs typeface="B Nazanin" pitchFamily="2" charset="-78"/>
            </a:rPr>
            <a:t>بقا</a:t>
          </a:r>
          <a:r>
            <a:rPr lang="fa-IR" sz="2000" b="1" dirty="0" smtClean="0">
              <a:cs typeface="B Nazanin" pitchFamily="2" charset="-78"/>
            </a:rPr>
            <a:t> / </a:t>
          </a:r>
          <a:r>
            <a:rPr lang="fa-IR" sz="2000" b="1" dirty="0" smtClean="0">
              <a:solidFill>
                <a:srgbClr val="003399"/>
              </a:solidFill>
              <a:cs typeface="B Nazanin" pitchFamily="2" charset="-78"/>
            </a:rPr>
            <a:t>پناهگاه و نوانخانه</a:t>
          </a:r>
        </a:p>
      </dgm:t>
    </dgm:pt>
    <dgm:pt modelId="{7F4A7CCB-162C-487D-9705-11E0BE49BA66}" type="parTrans" cxnId="{AE4D9FD5-7D8C-4A02-950B-AD70845117A4}">
      <dgm:prSet/>
      <dgm:spPr/>
      <dgm:t>
        <a:bodyPr/>
        <a:lstStyle/>
        <a:p>
          <a:endParaRPr lang="en-GB"/>
        </a:p>
      </dgm:t>
    </dgm:pt>
    <dgm:pt modelId="{223CA06C-DBCF-4013-8C45-DE30968F1E2D}" type="sibTrans" cxnId="{AE4D9FD5-7D8C-4A02-950B-AD70845117A4}">
      <dgm:prSet/>
      <dgm:spPr/>
      <dgm:t>
        <a:bodyPr/>
        <a:lstStyle/>
        <a:p>
          <a:endParaRPr lang="en-GB"/>
        </a:p>
      </dgm:t>
    </dgm:pt>
    <dgm:pt modelId="{212190F6-CE6A-49DA-BE8A-65B686BD3FB4}">
      <dgm:prSet phldrT="[Text]" custT="1"/>
      <dgm:spPr/>
      <dgm:t>
        <a:bodyPr/>
        <a:lstStyle/>
        <a:p>
          <a:pPr algn="r" rtl="1"/>
          <a:r>
            <a:rPr lang="fa-IR" sz="2000" b="1" dirty="0" smtClean="0">
              <a:solidFill>
                <a:srgbClr val="FF0000"/>
              </a:solidFill>
              <a:cs typeface="B Nazanin" pitchFamily="2" charset="-78"/>
            </a:rPr>
            <a:t>اصلاح عملکرد</a:t>
          </a:r>
          <a:r>
            <a:rPr lang="fa-IR" sz="2000" b="1" dirty="0" smtClean="0">
              <a:cs typeface="B Nazanin" pitchFamily="2" charset="-78"/>
            </a:rPr>
            <a:t>/ </a:t>
          </a:r>
          <a:r>
            <a:rPr lang="ar-SA" altLang="en-US" sz="2000" b="1" i="0" dirty="0" smtClean="0">
              <a:solidFill>
                <a:srgbClr val="003399"/>
              </a:solidFill>
              <a:cs typeface="B Nazanin" panose="00000400000000000000" pitchFamily="2" charset="-78"/>
            </a:rPr>
            <a:t>مؤسسه و مراكزويژه</a:t>
          </a:r>
          <a:endParaRPr lang="en-GB" sz="2000" b="1" i="0" dirty="0">
            <a:solidFill>
              <a:srgbClr val="003399"/>
            </a:solidFill>
            <a:cs typeface="B Nazanin" pitchFamily="2" charset="-78"/>
          </a:endParaRPr>
        </a:p>
      </dgm:t>
    </dgm:pt>
    <dgm:pt modelId="{9EEA389F-1BDE-4DD6-93C2-6459537E5A2E}" type="parTrans" cxnId="{CC641C90-EA3C-4E8C-A964-5E21E13A256D}">
      <dgm:prSet/>
      <dgm:spPr/>
      <dgm:t>
        <a:bodyPr/>
        <a:lstStyle/>
        <a:p>
          <a:endParaRPr lang="en-GB"/>
        </a:p>
      </dgm:t>
    </dgm:pt>
    <dgm:pt modelId="{00F99028-6B67-4AF6-9E5F-3CFD45427A0F}" type="sibTrans" cxnId="{CC641C90-EA3C-4E8C-A964-5E21E13A256D}">
      <dgm:prSet/>
      <dgm:spPr/>
      <dgm:t>
        <a:bodyPr/>
        <a:lstStyle/>
        <a:p>
          <a:endParaRPr lang="en-GB"/>
        </a:p>
      </dgm:t>
    </dgm:pt>
    <dgm:pt modelId="{08A0F7C6-17B5-416E-964E-B2D2BFAD81FE}">
      <dgm:prSet phldrT="[Text]" custT="1"/>
      <dgm:spPr/>
      <dgm:t>
        <a:bodyPr/>
        <a:lstStyle/>
        <a:p>
          <a:pPr algn="r"/>
          <a:r>
            <a:rPr lang="fa-IR" sz="2000" b="1" dirty="0" smtClean="0">
              <a:solidFill>
                <a:srgbClr val="FF0000"/>
              </a:solidFill>
              <a:cs typeface="B Nazanin" pitchFamily="2" charset="-78"/>
            </a:rPr>
            <a:t>تداخل اجتماعی/</a:t>
          </a:r>
          <a:r>
            <a:rPr lang="ar-SA" altLang="en-US" sz="2000" b="1" i="0" dirty="0" smtClean="0">
              <a:solidFill>
                <a:srgbClr val="003399"/>
              </a:solidFill>
              <a:cs typeface="B Nazanin" panose="00000400000000000000" pitchFamily="2" charset="-78"/>
            </a:rPr>
            <a:t>توانبخشي مبتني برجامعه</a:t>
          </a:r>
          <a:endParaRPr lang="en-GB" sz="2000" b="1" i="0" dirty="0">
            <a:solidFill>
              <a:srgbClr val="003399"/>
            </a:solidFill>
            <a:cs typeface="B Nazanin" pitchFamily="2" charset="-78"/>
          </a:endParaRPr>
        </a:p>
      </dgm:t>
    </dgm:pt>
    <dgm:pt modelId="{00933F43-CAD3-4815-9ECF-4BD9903F1D89}" type="parTrans" cxnId="{B21FB4C0-E7DE-454E-BE3D-95BC2D1460F9}">
      <dgm:prSet/>
      <dgm:spPr/>
      <dgm:t>
        <a:bodyPr/>
        <a:lstStyle/>
        <a:p>
          <a:endParaRPr lang="en-GB"/>
        </a:p>
      </dgm:t>
    </dgm:pt>
    <dgm:pt modelId="{4CB17D52-7E0A-4B19-A3B8-053F47752D3B}" type="sibTrans" cxnId="{B21FB4C0-E7DE-454E-BE3D-95BC2D1460F9}">
      <dgm:prSet/>
      <dgm:spPr/>
      <dgm:t>
        <a:bodyPr/>
        <a:lstStyle/>
        <a:p>
          <a:endParaRPr lang="en-GB"/>
        </a:p>
      </dgm:t>
    </dgm:pt>
    <dgm:pt modelId="{12588901-96D9-4FEC-AD32-EFDCD2D2F233}">
      <dgm:prSet phldrT="[Text]" custT="1"/>
      <dgm:spPr/>
      <dgm:t>
        <a:bodyPr/>
        <a:lstStyle/>
        <a:p>
          <a:r>
            <a:rPr lang="fa-IR" sz="2000" b="1" dirty="0" smtClean="0">
              <a:solidFill>
                <a:srgbClr val="FF0000"/>
              </a:solidFill>
              <a:cs typeface="B Nazanin" pitchFamily="2" charset="-78"/>
            </a:rPr>
            <a:t>خود شکوفایی</a:t>
          </a:r>
          <a:r>
            <a:rPr lang="fa-IR" sz="2000" b="1" dirty="0" smtClean="0">
              <a:cs typeface="B Nazanin" pitchFamily="2" charset="-78"/>
            </a:rPr>
            <a:t>/ </a:t>
          </a:r>
          <a:r>
            <a:rPr lang="ar-SA" altLang="en-US" sz="2000" b="1" i="0" dirty="0" smtClean="0">
              <a:solidFill>
                <a:srgbClr val="003399"/>
              </a:solidFill>
              <a:cs typeface="B Nazanin" panose="00000400000000000000" pitchFamily="2" charset="-78"/>
            </a:rPr>
            <a:t>رهبري</a:t>
          </a:r>
          <a:endParaRPr lang="en-GB" sz="2000" b="1" i="0" dirty="0">
            <a:solidFill>
              <a:srgbClr val="003399"/>
            </a:solidFill>
            <a:cs typeface="B Nazanin" pitchFamily="2" charset="-78"/>
          </a:endParaRPr>
        </a:p>
      </dgm:t>
    </dgm:pt>
    <dgm:pt modelId="{8DFCC048-4AB7-4F70-84D7-33D9B28B0C10}" type="parTrans" cxnId="{684AF031-0893-4D09-B7B2-37422D3BDB8B}">
      <dgm:prSet/>
      <dgm:spPr/>
      <dgm:t>
        <a:bodyPr/>
        <a:lstStyle/>
        <a:p>
          <a:endParaRPr lang="en-GB"/>
        </a:p>
      </dgm:t>
    </dgm:pt>
    <dgm:pt modelId="{7EA96FB8-FA39-45D2-BA89-6CDA32020D69}" type="sibTrans" cxnId="{684AF031-0893-4D09-B7B2-37422D3BDB8B}">
      <dgm:prSet/>
      <dgm:spPr/>
      <dgm:t>
        <a:bodyPr/>
        <a:lstStyle/>
        <a:p>
          <a:endParaRPr lang="en-GB"/>
        </a:p>
      </dgm:t>
    </dgm:pt>
    <dgm:pt modelId="{8273AAED-B874-4C44-9692-D71AD89878C1}" type="pres">
      <dgm:prSet presAssocID="{9FB2E3F8-40E2-4D2F-A513-67A84D0C131F}" presName="arrowDiagram" presStyleCnt="0">
        <dgm:presLayoutVars>
          <dgm:chMax val="5"/>
          <dgm:dir/>
          <dgm:resizeHandles val="exact"/>
        </dgm:presLayoutVars>
      </dgm:prSet>
      <dgm:spPr/>
    </dgm:pt>
    <dgm:pt modelId="{34092EDE-4D2B-4B5B-8504-A390F87F34B1}" type="pres">
      <dgm:prSet presAssocID="{9FB2E3F8-40E2-4D2F-A513-67A84D0C131F}" presName="arrow" presStyleLbl="bgShp" presStyleIdx="0" presStyleCnt="1" custScaleY="110667" custLinFactNeighborY="5705"/>
      <dgm:spPr/>
    </dgm:pt>
    <dgm:pt modelId="{F442B3ED-095D-4A65-BA12-A609720D19B1}" type="pres">
      <dgm:prSet presAssocID="{9FB2E3F8-40E2-4D2F-A513-67A84D0C131F}" presName="arrowDiagram5" presStyleCnt="0"/>
      <dgm:spPr/>
    </dgm:pt>
    <dgm:pt modelId="{284F151D-53DC-491E-BF1B-894BA6F44F22}" type="pres">
      <dgm:prSet presAssocID="{BC195C93-A4C7-4860-A32D-28FD9CB11303}" presName="bullet5a" presStyleLbl="node1" presStyleIdx="0" presStyleCnt="5" custLinFactNeighborX="-29710" custLinFactNeighborY="98913"/>
      <dgm:spPr/>
    </dgm:pt>
    <dgm:pt modelId="{58F54CFC-C604-4340-B302-E784A0AB650B}" type="pres">
      <dgm:prSet presAssocID="{BC195C93-A4C7-4860-A32D-28FD9CB11303}" presName="textBox5a" presStyleLbl="revTx" presStyleIdx="0" presStyleCnt="5" custScaleX="138167" custLinFactNeighborX="-71247" custLinFactNeighborY="22409">
        <dgm:presLayoutVars>
          <dgm:bulletEnabled val="1"/>
        </dgm:presLayoutVars>
      </dgm:prSet>
      <dgm:spPr/>
      <dgm:t>
        <a:bodyPr/>
        <a:lstStyle/>
        <a:p>
          <a:endParaRPr lang="en-GB"/>
        </a:p>
      </dgm:t>
    </dgm:pt>
    <dgm:pt modelId="{A67A0A92-3DE5-4878-84B9-9B8B37A02CE3}" type="pres">
      <dgm:prSet presAssocID="{53D2731C-CF52-4B21-AF45-8362C5144F12}" presName="bullet5b" presStyleLbl="node1" presStyleIdx="1" presStyleCnt="5" custLinFactX="-21759" custLinFactNeighborX="-100000" custLinFactNeighborY="82986"/>
      <dgm:spPr/>
    </dgm:pt>
    <dgm:pt modelId="{D33E1303-6266-41A2-BDFA-BF3CADFE71CB}" type="pres">
      <dgm:prSet presAssocID="{53D2731C-CF52-4B21-AF45-8362C5144F12}" presName="textBox5b" presStyleLbl="revTx" presStyleIdx="1" presStyleCnt="5" custScaleX="180322" custScaleY="75019" custLinFactNeighborX="-89559" custLinFactNeighborY="7955">
        <dgm:presLayoutVars>
          <dgm:bulletEnabled val="1"/>
        </dgm:presLayoutVars>
      </dgm:prSet>
      <dgm:spPr/>
      <dgm:t>
        <a:bodyPr/>
        <a:lstStyle/>
        <a:p>
          <a:endParaRPr lang="en-GB"/>
        </a:p>
      </dgm:t>
    </dgm:pt>
    <dgm:pt modelId="{D8FDFAD9-E9C8-46C9-AD63-5EB6ABFAC859}" type="pres">
      <dgm:prSet presAssocID="{212190F6-CE6A-49DA-BE8A-65B686BD3FB4}" presName="bullet5c" presStyleLbl="node1" presStyleIdx="2" presStyleCnt="5" custLinFactNeighborX="-73263" custLinFactNeighborY="-30035"/>
      <dgm:spPr/>
    </dgm:pt>
    <dgm:pt modelId="{4D7EBAA7-C297-4D95-BEC8-76AA83930AEB}" type="pres">
      <dgm:prSet presAssocID="{212190F6-CE6A-49DA-BE8A-65B686BD3FB4}" presName="textBox5c" presStyleLbl="revTx" presStyleIdx="2" presStyleCnt="5" custScaleX="212263" custScaleY="82681" custLinFactNeighborX="-92141" custLinFactNeighborY="-1186">
        <dgm:presLayoutVars>
          <dgm:bulletEnabled val="1"/>
        </dgm:presLayoutVars>
      </dgm:prSet>
      <dgm:spPr/>
      <dgm:t>
        <a:bodyPr/>
        <a:lstStyle/>
        <a:p>
          <a:endParaRPr lang="en-GB"/>
        </a:p>
      </dgm:t>
    </dgm:pt>
    <dgm:pt modelId="{2FA6BECE-BCBF-44EF-A4BB-589D90273C69}" type="pres">
      <dgm:prSet presAssocID="{08A0F7C6-17B5-416E-964E-B2D2BFAD81FE}" presName="bullet5d" presStyleLbl="node1" presStyleIdx="3" presStyleCnt="5" custLinFactNeighborX="-2957" custLinFactNeighborY="-67607"/>
      <dgm:spPr/>
    </dgm:pt>
    <dgm:pt modelId="{BCD670F1-A2E2-432D-BAFF-B60589EA3443}" type="pres">
      <dgm:prSet presAssocID="{08A0F7C6-17B5-416E-964E-B2D2BFAD81FE}" presName="textBox5d" presStyleLbl="revTx" presStyleIdx="3" presStyleCnt="5" custScaleX="158333" custLinFactNeighborX="-64583" custLinFactNeighborY="-1493">
        <dgm:presLayoutVars>
          <dgm:bulletEnabled val="1"/>
        </dgm:presLayoutVars>
      </dgm:prSet>
      <dgm:spPr/>
      <dgm:t>
        <a:bodyPr/>
        <a:lstStyle/>
        <a:p>
          <a:endParaRPr lang="en-GB"/>
        </a:p>
      </dgm:t>
    </dgm:pt>
    <dgm:pt modelId="{BD0E6835-11A1-4874-87F5-393E05CE406B}" type="pres">
      <dgm:prSet presAssocID="{12588901-96D9-4FEC-AD32-EFDCD2D2F233}" presName="bullet5e" presStyleLbl="node1" presStyleIdx="4" presStyleCnt="5" custLinFactNeighborX="44726" custLinFactNeighborY="-79536"/>
      <dgm:spPr/>
    </dgm:pt>
    <dgm:pt modelId="{83DB39C1-6B97-452B-996D-25CD264CE9D3}" type="pres">
      <dgm:prSet presAssocID="{12588901-96D9-4FEC-AD32-EFDCD2D2F233}" presName="textBox5e" presStyleLbl="revTx" presStyleIdx="4" presStyleCnt="5" custScaleX="141667" custLinFactNeighborX="-37500" custLinFactNeighborY="-3261">
        <dgm:presLayoutVars>
          <dgm:bulletEnabled val="1"/>
        </dgm:presLayoutVars>
      </dgm:prSet>
      <dgm:spPr/>
      <dgm:t>
        <a:bodyPr/>
        <a:lstStyle/>
        <a:p>
          <a:endParaRPr lang="en-GB"/>
        </a:p>
      </dgm:t>
    </dgm:pt>
  </dgm:ptLst>
  <dgm:cxnLst>
    <dgm:cxn modelId="{482708B4-0A17-4A3C-80BD-B0258144F964}" type="presOf" srcId="{BC195C93-A4C7-4860-A32D-28FD9CB11303}" destId="{58F54CFC-C604-4340-B302-E784A0AB650B}" srcOrd="0" destOrd="0" presId="urn:microsoft.com/office/officeart/2005/8/layout/arrow2"/>
    <dgm:cxn modelId="{C4420C56-9699-4693-B451-8D80BAF1D5A1}" srcId="{9FB2E3F8-40E2-4D2F-A513-67A84D0C131F}" destId="{BC195C93-A4C7-4860-A32D-28FD9CB11303}" srcOrd="0" destOrd="0" parTransId="{425A1588-7F71-4770-8172-D32EFEE00256}" sibTransId="{B2ADC0BB-B93B-4EF5-8044-E5FE454D66BA}"/>
    <dgm:cxn modelId="{30C6BC92-A596-4147-BF6D-A5910F346B69}" type="presOf" srcId="{212190F6-CE6A-49DA-BE8A-65B686BD3FB4}" destId="{4D7EBAA7-C297-4D95-BEC8-76AA83930AEB}" srcOrd="0" destOrd="0" presId="urn:microsoft.com/office/officeart/2005/8/layout/arrow2"/>
    <dgm:cxn modelId="{AE4D9FD5-7D8C-4A02-950B-AD70845117A4}" srcId="{9FB2E3F8-40E2-4D2F-A513-67A84D0C131F}" destId="{53D2731C-CF52-4B21-AF45-8362C5144F12}" srcOrd="1" destOrd="0" parTransId="{7F4A7CCB-162C-487D-9705-11E0BE49BA66}" sibTransId="{223CA06C-DBCF-4013-8C45-DE30968F1E2D}"/>
    <dgm:cxn modelId="{CC641C90-EA3C-4E8C-A964-5E21E13A256D}" srcId="{9FB2E3F8-40E2-4D2F-A513-67A84D0C131F}" destId="{212190F6-CE6A-49DA-BE8A-65B686BD3FB4}" srcOrd="2" destOrd="0" parTransId="{9EEA389F-1BDE-4DD6-93C2-6459537E5A2E}" sibTransId="{00F99028-6B67-4AF6-9E5F-3CFD45427A0F}"/>
    <dgm:cxn modelId="{B8C62581-9500-4620-B24B-DF47E6AB4E6E}" type="presOf" srcId="{9FB2E3F8-40E2-4D2F-A513-67A84D0C131F}" destId="{8273AAED-B874-4C44-9692-D71AD89878C1}" srcOrd="0" destOrd="0" presId="urn:microsoft.com/office/officeart/2005/8/layout/arrow2"/>
    <dgm:cxn modelId="{684AF031-0893-4D09-B7B2-37422D3BDB8B}" srcId="{9FB2E3F8-40E2-4D2F-A513-67A84D0C131F}" destId="{12588901-96D9-4FEC-AD32-EFDCD2D2F233}" srcOrd="4" destOrd="0" parTransId="{8DFCC048-4AB7-4F70-84D7-33D9B28B0C10}" sibTransId="{7EA96FB8-FA39-45D2-BA89-6CDA32020D69}"/>
    <dgm:cxn modelId="{DDAA2622-0823-4C24-9B76-05C47F528F31}" type="presOf" srcId="{08A0F7C6-17B5-416E-964E-B2D2BFAD81FE}" destId="{BCD670F1-A2E2-432D-BAFF-B60589EA3443}" srcOrd="0" destOrd="0" presId="urn:microsoft.com/office/officeart/2005/8/layout/arrow2"/>
    <dgm:cxn modelId="{BD14A520-88C9-4F0E-BAF7-0EABBA2199AC}" type="presOf" srcId="{53D2731C-CF52-4B21-AF45-8362C5144F12}" destId="{D33E1303-6266-41A2-BDFA-BF3CADFE71CB}" srcOrd="0" destOrd="0" presId="urn:microsoft.com/office/officeart/2005/8/layout/arrow2"/>
    <dgm:cxn modelId="{30FD8D20-7DDE-4501-BA3F-A8825B04EF89}" type="presOf" srcId="{12588901-96D9-4FEC-AD32-EFDCD2D2F233}" destId="{83DB39C1-6B97-452B-996D-25CD264CE9D3}" srcOrd="0" destOrd="0" presId="urn:microsoft.com/office/officeart/2005/8/layout/arrow2"/>
    <dgm:cxn modelId="{B21FB4C0-E7DE-454E-BE3D-95BC2D1460F9}" srcId="{9FB2E3F8-40E2-4D2F-A513-67A84D0C131F}" destId="{08A0F7C6-17B5-416E-964E-B2D2BFAD81FE}" srcOrd="3" destOrd="0" parTransId="{00933F43-CAD3-4815-9ECF-4BD9903F1D89}" sibTransId="{4CB17D52-7E0A-4B19-A3B8-053F47752D3B}"/>
    <dgm:cxn modelId="{6C48E35E-35AC-44DF-962B-22B45CB723EE}" type="presParOf" srcId="{8273AAED-B874-4C44-9692-D71AD89878C1}" destId="{34092EDE-4D2B-4B5B-8504-A390F87F34B1}" srcOrd="0" destOrd="0" presId="urn:microsoft.com/office/officeart/2005/8/layout/arrow2"/>
    <dgm:cxn modelId="{08807E65-C800-4768-9C0B-2E71C3BF8432}" type="presParOf" srcId="{8273AAED-B874-4C44-9692-D71AD89878C1}" destId="{F442B3ED-095D-4A65-BA12-A609720D19B1}" srcOrd="1" destOrd="0" presId="urn:microsoft.com/office/officeart/2005/8/layout/arrow2"/>
    <dgm:cxn modelId="{5062837A-2D6E-4A53-A263-2F45C7105367}" type="presParOf" srcId="{F442B3ED-095D-4A65-BA12-A609720D19B1}" destId="{284F151D-53DC-491E-BF1B-894BA6F44F22}" srcOrd="0" destOrd="0" presId="urn:microsoft.com/office/officeart/2005/8/layout/arrow2"/>
    <dgm:cxn modelId="{3440668E-55B8-4E72-A985-8BEEEE13A581}" type="presParOf" srcId="{F442B3ED-095D-4A65-BA12-A609720D19B1}" destId="{58F54CFC-C604-4340-B302-E784A0AB650B}" srcOrd="1" destOrd="0" presId="urn:microsoft.com/office/officeart/2005/8/layout/arrow2"/>
    <dgm:cxn modelId="{AEB1AFF9-E07C-4A11-A5AA-83211B262E36}" type="presParOf" srcId="{F442B3ED-095D-4A65-BA12-A609720D19B1}" destId="{A67A0A92-3DE5-4878-84B9-9B8B37A02CE3}" srcOrd="2" destOrd="0" presId="urn:microsoft.com/office/officeart/2005/8/layout/arrow2"/>
    <dgm:cxn modelId="{BF3DF96A-C72E-4ED0-9B42-FDD51380AF9C}" type="presParOf" srcId="{F442B3ED-095D-4A65-BA12-A609720D19B1}" destId="{D33E1303-6266-41A2-BDFA-BF3CADFE71CB}" srcOrd="3" destOrd="0" presId="urn:microsoft.com/office/officeart/2005/8/layout/arrow2"/>
    <dgm:cxn modelId="{6A3C564D-46D2-4AA3-A497-BCDE02E4589F}" type="presParOf" srcId="{F442B3ED-095D-4A65-BA12-A609720D19B1}" destId="{D8FDFAD9-E9C8-46C9-AD63-5EB6ABFAC859}" srcOrd="4" destOrd="0" presId="urn:microsoft.com/office/officeart/2005/8/layout/arrow2"/>
    <dgm:cxn modelId="{290492F0-60DB-490B-88AA-AC58F085BA44}" type="presParOf" srcId="{F442B3ED-095D-4A65-BA12-A609720D19B1}" destId="{4D7EBAA7-C297-4D95-BEC8-76AA83930AEB}" srcOrd="5" destOrd="0" presId="urn:microsoft.com/office/officeart/2005/8/layout/arrow2"/>
    <dgm:cxn modelId="{3EC22242-1C69-4C21-A496-CCCBA339B4F1}" type="presParOf" srcId="{F442B3ED-095D-4A65-BA12-A609720D19B1}" destId="{2FA6BECE-BCBF-44EF-A4BB-589D90273C69}" srcOrd="6" destOrd="0" presId="urn:microsoft.com/office/officeart/2005/8/layout/arrow2"/>
    <dgm:cxn modelId="{25C4FD0C-DD9A-4525-90DF-4D99839EAEAB}" type="presParOf" srcId="{F442B3ED-095D-4A65-BA12-A609720D19B1}" destId="{BCD670F1-A2E2-432D-BAFF-B60589EA3443}" srcOrd="7" destOrd="0" presId="urn:microsoft.com/office/officeart/2005/8/layout/arrow2"/>
    <dgm:cxn modelId="{6B241FDF-33F7-4D3B-9AB3-ACF52905531A}" type="presParOf" srcId="{F442B3ED-095D-4A65-BA12-A609720D19B1}" destId="{BD0E6835-11A1-4874-87F5-393E05CE406B}" srcOrd="8" destOrd="0" presId="urn:microsoft.com/office/officeart/2005/8/layout/arrow2"/>
    <dgm:cxn modelId="{5335622C-63A9-4BED-B3B0-FED8FC9FD29F}" type="presParOf" srcId="{F442B3ED-095D-4A65-BA12-A609720D19B1}" destId="{83DB39C1-6B97-452B-996D-25CD264CE9D3}"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92EDE-4D2B-4B5B-8504-A390F87F34B1}">
      <dsp:nvSpPr>
        <dsp:cNvPr id="0" name=""/>
        <dsp:cNvSpPr/>
      </dsp:nvSpPr>
      <dsp:spPr>
        <a:xfrm>
          <a:off x="-180021" y="-9"/>
          <a:ext cx="8640960" cy="597668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F151D-53DC-491E-BF1B-894BA6F44F22}">
      <dsp:nvSpPr>
        <dsp:cNvPr id="0" name=""/>
        <dsp:cNvSpPr/>
      </dsp:nvSpPr>
      <dsp:spPr>
        <a:xfrm>
          <a:off x="612066" y="4500499"/>
          <a:ext cx="198742" cy="19874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F54CFC-C604-4340-B302-E784A0AB650B}">
      <dsp:nvSpPr>
        <dsp:cNvPr id="0" name=""/>
        <dsp:cNvSpPr/>
      </dsp:nvSpPr>
      <dsp:spPr>
        <a:xfrm>
          <a:off x="0" y="4691321"/>
          <a:ext cx="1564003" cy="1285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309" tIns="0" rIns="0" bIns="0" numCol="1" spcCol="1270" anchor="t" anchorCtr="0">
          <a:noAutofit/>
        </a:bodyPr>
        <a:lstStyle/>
        <a:p>
          <a:pPr lvl="0" algn="r" defTabSz="889000" rtl="1">
            <a:lnSpc>
              <a:spcPct val="90000"/>
            </a:lnSpc>
            <a:spcBef>
              <a:spcPct val="0"/>
            </a:spcBef>
            <a:spcAft>
              <a:spcPct val="35000"/>
            </a:spcAft>
          </a:pPr>
          <a:r>
            <a:rPr lang="fa-IR" sz="2000" b="1" kern="1200" dirty="0" smtClean="0">
              <a:solidFill>
                <a:srgbClr val="FF0000"/>
              </a:solidFill>
              <a:cs typeface="B Nazanin" pitchFamily="2" charset="-78"/>
            </a:rPr>
            <a:t>نابود سازی</a:t>
          </a:r>
          <a:r>
            <a:rPr lang="fa-IR" sz="2000" b="1" kern="1200" dirty="0" smtClean="0">
              <a:cs typeface="B Nazanin" pitchFamily="2" charset="-78"/>
            </a:rPr>
            <a:t>/ </a:t>
          </a:r>
          <a:r>
            <a:rPr lang="fa-IR" sz="2000" b="1" kern="1200" dirty="0" smtClean="0">
              <a:solidFill>
                <a:srgbClr val="003399"/>
              </a:solidFill>
              <a:cs typeface="B Nazanin" pitchFamily="2" charset="-78"/>
            </a:rPr>
            <a:t>محو و کشتن</a:t>
          </a:r>
          <a:endParaRPr lang="en-GB" sz="2000" b="1" kern="1200" dirty="0">
            <a:solidFill>
              <a:srgbClr val="003399"/>
            </a:solidFill>
            <a:cs typeface="B Nazanin" pitchFamily="2" charset="-78"/>
          </a:endParaRPr>
        </a:p>
      </dsp:txBody>
      <dsp:txXfrm>
        <a:off x="0" y="4691321"/>
        <a:ext cx="1564003" cy="1285342"/>
      </dsp:txXfrm>
    </dsp:sp>
    <dsp:sp modelId="{A67A0A92-3DE5-4878-84B9-9B8B37A02CE3}">
      <dsp:nvSpPr>
        <dsp:cNvPr id="0" name=""/>
        <dsp:cNvSpPr/>
      </dsp:nvSpPr>
      <dsp:spPr>
        <a:xfrm>
          <a:off x="1368151" y="3528391"/>
          <a:ext cx="311074" cy="31107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3E1303-6266-41A2-BDFA-BF3CADFE71CB}">
      <dsp:nvSpPr>
        <dsp:cNvPr id="0" name=""/>
        <dsp:cNvSpPr/>
      </dsp:nvSpPr>
      <dsp:spPr>
        <a:xfrm>
          <a:off x="41747" y="3888431"/>
          <a:ext cx="2586537" cy="1697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832" tIns="0" rIns="0" bIns="0" numCol="1" spcCol="1270" anchor="t" anchorCtr="0">
          <a:noAutofit/>
        </a:bodyPr>
        <a:lstStyle/>
        <a:p>
          <a:pPr lvl="0" algn="r" defTabSz="889000" rtl="1">
            <a:lnSpc>
              <a:spcPct val="90000"/>
            </a:lnSpc>
            <a:spcBef>
              <a:spcPct val="0"/>
            </a:spcBef>
            <a:spcAft>
              <a:spcPct val="35000"/>
            </a:spcAft>
          </a:pPr>
          <a:r>
            <a:rPr lang="fa-IR" sz="2000" b="1" kern="1200" dirty="0" smtClean="0">
              <a:cs typeface="B Nazanin" pitchFamily="2" charset="-78"/>
            </a:rPr>
            <a:t> </a:t>
          </a:r>
          <a:r>
            <a:rPr lang="fa-IR" sz="2000" b="1" kern="1200" dirty="0" smtClean="0">
              <a:solidFill>
                <a:srgbClr val="FF0000"/>
              </a:solidFill>
              <a:cs typeface="B Nazanin" pitchFamily="2" charset="-78"/>
            </a:rPr>
            <a:t>بقا</a:t>
          </a:r>
          <a:r>
            <a:rPr lang="fa-IR" sz="2000" b="1" kern="1200" dirty="0" smtClean="0">
              <a:cs typeface="B Nazanin" pitchFamily="2" charset="-78"/>
            </a:rPr>
            <a:t> / </a:t>
          </a:r>
          <a:r>
            <a:rPr lang="fa-IR" sz="2000" b="1" kern="1200" dirty="0" smtClean="0">
              <a:solidFill>
                <a:srgbClr val="003399"/>
              </a:solidFill>
              <a:cs typeface="B Nazanin" pitchFamily="2" charset="-78"/>
            </a:rPr>
            <a:t>پناهگاه و نوانخانه</a:t>
          </a:r>
        </a:p>
      </dsp:txBody>
      <dsp:txXfrm>
        <a:off x="41747" y="3888431"/>
        <a:ext cx="2586537" cy="1697568"/>
      </dsp:txXfrm>
    </dsp:sp>
    <dsp:sp modelId="{D8FDFAD9-E9C8-46C9-AD63-5EB6ABFAC859}">
      <dsp:nvSpPr>
        <dsp:cNvPr id="0" name=""/>
        <dsp:cNvSpPr/>
      </dsp:nvSpPr>
      <dsp:spPr>
        <a:xfrm>
          <a:off x="2825596" y="2321536"/>
          <a:ext cx="414766" cy="41476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7EBAA7-C297-4D95-BEC8-76AA83930AEB}">
      <dsp:nvSpPr>
        <dsp:cNvPr id="0" name=""/>
        <dsp:cNvSpPr/>
      </dsp:nvSpPr>
      <dsp:spPr>
        <a:xfrm>
          <a:off x="864100" y="2880325"/>
          <a:ext cx="3539921" cy="2509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776" tIns="0" rIns="0" bIns="0" numCol="1" spcCol="1270" anchor="t" anchorCtr="0">
          <a:noAutofit/>
        </a:bodyPr>
        <a:lstStyle/>
        <a:p>
          <a:pPr lvl="0" algn="r" defTabSz="889000" rtl="1">
            <a:lnSpc>
              <a:spcPct val="90000"/>
            </a:lnSpc>
            <a:spcBef>
              <a:spcPct val="0"/>
            </a:spcBef>
            <a:spcAft>
              <a:spcPct val="35000"/>
            </a:spcAft>
          </a:pPr>
          <a:r>
            <a:rPr lang="fa-IR" sz="2000" b="1" kern="1200" dirty="0" smtClean="0">
              <a:solidFill>
                <a:srgbClr val="FF0000"/>
              </a:solidFill>
              <a:cs typeface="B Nazanin" pitchFamily="2" charset="-78"/>
            </a:rPr>
            <a:t>اصلاح عملکرد</a:t>
          </a:r>
          <a:r>
            <a:rPr lang="fa-IR" sz="2000" b="1" kern="1200" dirty="0" smtClean="0">
              <a:cs typeface="B Nazanin" pitchFamily="2" charset="-78"/>
            </a:rPr>
            <a:t>/ </a:t>
          </a:r>
          <a:r>
            <a:rPr lang="ar-SA" altLang="en-US" sz="2000" b="1" i="0" kern="1200" dirty="0" smtClean="0">
              <a:solidFill>
                <a:srgbClr val="003399"/>
              </a:solidFill>
              <a:cs typeface="B Nazanin" panose="00000400000000000000" pitchFamily="2" charset="-78"/>
            </a:rPr>
            <a:t>مؤسسه و مراكزويژه</a:t>
          </a:r>
          <a:endParaRPr lang="en-GB" sz="2000" b="1" i="0" kern="1200" dirty="0">
            <a:solidFill>
              <a:srgbClr val="003399"/>
            </a:solidFill>
            <a:cs typeface="B Nazanin" pitchFamily="2" charset="-78"/>
          </a:endParaRPr>
        </a:p>
      </dsp:txBody>
      <dsp:txXfrm>
        <a:off x="864100" y="2880325"/>
        <a:ext cx="3539921" cy="2509481"/>
      </dsp:txXfrm>
    </dsp:sp>
    <dsp:sp modelId="{2FA6BECE-BCBF-44EF-A4BB-589D90273C69}">
      <dsp:nvSpPr>
        <dsp:cNvPr id="0" name=""/>
        <dsp:cNvSpPr/>
      </dsp:nvSpPr>
      <dsp:spPr>
        <a:xfrm>
          <a:off x="4720842" y="1440162"/>
          <a:ext cx="535739" cy="53573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D670F1-A2E2-432D-BAFF-B60589EA3443}">
      <dsp:nvSpPr>
        <dsp:cNvPr id="0" name=""/>
        <dsp:cNvSpPr/>
      </dsp:nvSpPr>
      <dsp:spPr>
        <a:xfrm>
          <a:off x="3384383" y="2016207"/>
          <a:ext cx="2736298" cy="3618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3877" tIns="0" rIns="0" bIns="0" numCol="1" spcCol="1270" anchor="t" anchorCtr="0">
          <a:noAutofit/>
        </a:bodyPr>
        <a:lstStyle/>
        <a:p>
          <a:pPr lvl="0" algn="r" defTabSz="889000">
            <a:lnSpc>
              <a:spcPct val="90000"/>
            </a:lnSpc>
            <a:spcBef>
              <a:spcPct val="0"/>
            </a:spcBef>
            <a:spcAft>
              <a:spcPct val="35000"/>
            </a:spcAft>
          </a:pPr>
          <a:r>
            <a:rPr lang="fa-IR" sz="2000" b="1" kern="1200" dirty="0" smtClean="0">
              <a:solidFill>
                <a:srgbClr val="FF0000"/>
              </a:solidFill>
              <a:cs typeface="B Nazanin" pitchFamily="2" charset="-78"/>
            </a:rPr>
            <a:t>تداخل اجتماعی/</a:t>
          </a:r>
          <a:r>
            <a:rPr lang="ar-SA" altLang="en-US" sz="2000" b="1" i="0" kern="1200" dirty="0" smtClean="0">
              <a:solidFill>
                <a:srgbClr val="003399"/>
              </a:solidFill>
              <a:cs typeface="B Nazanin" panose="00000400000000000000" pitchFamily="2" charset="-78"/>
            </a:rPr>
            <a:t>توانبخشي مبتني برجامعه</a:t>
          </a:r>
          <a:endParaRPr lang="en-GB" sz="2000" b="1" i="0" kern="1200" dirty="0">
            <a:solidFill>
              <a:srgbClr val="003399"/>
            </a:solidFill>
            <a:cs typeface="B Nazanin" pitchFamily="2" charset="-78"/>
          </a:endParaRPr>
        </a:p>
      </dsp:txBody>
      <dsp:txXfrm>
        <a:off x="3384383" y="2016207"/>
        <a:ext cx="2736298" cy="3618402"/>
      </dsp:txXfrm>
    </dsp:sp>
    <dsp:sp modelId="{BD0E6835-11A1-4874-87F5-393E05CE406B}">
      <dsp:nvSpPr>
        <dsp:cNvPr id="0" name=""/>
        <dsp:cNvSpPr/>
      </dsp:nvSpPr>
      <dsp:spPr>
        <a:xfrm>
          <a:off x="6696744" y="829531"/>
          <a:ext cx="682635" cy="68263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DB39C1-6B97-452B-996D-25CD264CE9D3}">
      <dsp:nvSpPr>
        <dsp:cNvPr id="0" name=""/>
        <dsp:cNvSpPr/>
      </dsp:nvSpPr>
      <dsp:spPr>
        <a:xfrm>
          <a:off x="5724631" y="1584170"/>
          <a:ext cx="2448277" cy="3974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715" tIns="0" rIns="0" bIns="0" numCol="1" spcCol="1270" anchor="t" anchorCtr="0">
          <a:noAutofit/>
        </a:bodyPr>
        <a:lstStyle/>
        <a:p>
          <a:pPr lvl="0" algn="l" defTabSz="889000">
            <a:lnSpc>
              <a:spcPct val="90000"/>
            </a:lnSpc>
            <a:spcBef>
              <a:spcPct val="0"/>
            </a:spcBef>
            <a:spcAft>
              <a:spcPct val="35000"/>
            </a:spcAft>
          </a:pPr>
          <a:r>
            <a:rPr lang="fa-IR" sz="2000" b="1" kern="1200" dirty="0" smtClean="0">
              <a:solidFill>
                <a:srgbClr val="FF0000"/>
              </a:solidFill>
              <a:cs typeface="B Nazanin" pitchFamily="2" charset="-78"/>
            </a:rPr>
            <a:t>خود شکوفایی</a:t>
          </a:r>
          <a:r>
            <a:rPr lang="fa-IR" sz="2000" b="1" kern="1200" dirty="0" smtClean="0">
              <a:cs typeface="B Nazanin" pitchFamily="2" charset="-78"/>
            </a:rPr>
            <a:t>/ </a:t>
          </a:r>
          <a:r>
            <a:rPr lang="ar-SA" altLang="en-US" sz="2000" b="1" i="0" kern="1200" dirty="0" smtClean="0">
              <a:solidFill>
                <a:srgbClr val="003399"/>
              </a:solidFill>
              <a:cs typeface="B Nazanin" panose="00000400000000000000" pitchFamily="2" charset="-78"/>
            </a:rPr>
            <a:t>رهبري</a:t>
          </a:r>
          <a:endParaRPr lang="en-GB" sz="2000" b="1" i="0" kern="1200" dirty="0">
            <a:solidFill>
              <a:srgbClr val="003399"/>
            </a:solidFill>
            <a:cs typeface="B Nazanin" pitchFamily="2" charset="-78"/>
          </a:endParaRPr>
        </a:p>
      </dsp:txBody>
      <dsp:txXfrm>
        <a:off x="5724631" y="1584170"/>
        <a:ext cx="2448277" cy="397484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92C046-1883-49C9-A6C4-D8510DF5CF90}" type="datetimeFigureOut">
              <a:rPr lang="en-GB" smtClean="0"/>
              <a:t>17/10/2014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9C2A29-C23B-4698-970D-205B3B470991}" type="slidenum">
              <a:rPr lang="en-GB" smtClean="0"/>
              <a:t>‹#›</a:t>
            </a:fld>
            <a:endParaRPr lang="en-GB"/>
          </a:p>
        </p:txBody>
      </p:sp>
    </p:spTree>
    <p:extLst>
      <p:ext uri="{BB962C8B-B14F-4D97-AF65-F5344CB8AC3E}">
        <p14:creationId xmlns:p14="http://schemas.microsoft.com/office/powerpoint/2010/main" val="259784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algn="r" rtl="1" eaLnBrk="0" fontAlgn="base" hangingPunct="0">
              <a:spcBef>
                <a:spcPct val="0"/>
              </a:spcBef>
              <a:spcAft>
                <a:spcPct val="0"/>
              </a:spcAft>
              <a:defRPr sz="2400" b="1" i="1">
                <a:solidFill>
                  <a:schemeClr val="tx1"/>
                </a:solidFill>
                <a:latin typeface="Arial" charset="0"/>
                <a:cs typeface="Arial" charset="0"/>
              </a:defRPr>
            </a:lvl6pPr>
            <a:lvl7pPr marL="2971800" indent="-228600" algn="r" rtl="1" eaLnBrk="0" fontAlgn="base" hangingPunct="0">
              <a:spcBef>
                <a:spcPct val="0"/>
              </a:spcBef>
              <a:spcAft>
                <a:spcPct val="0"/>
              </a:spcAft>
              <a:defRPr sz="2400" b="1" i="1">
                <a:solidFill>
                  <a:schemeClr val="tx1"/>
                </a:solidFill>
                <a:latin typeface="Arial" charset="0"/>
                <a:cs typeface="Arial" charset="0"/>
              </a:defRPr>
            </a:lvl7pPr>
            <a:lvl8pPr marL="3429000" indent="-228600" algn="r" rtl="1" eaLnBrk="0" fontAlgn="base" hangingPunct="0">
              <a:spcBef>
                <a:spcPct val="0"/>
              </a:spcBef>
              <a:spcAft>
                <a:spcPct val="0"/>
              </a:spcAft>
              <a:defRPr sz="2400" b="1" i="1">
                <a:solidFill>
                  <a:schemeClr val="tx1"/>
                </a:solidFill>
                <a:latin typeface="Arial" charset="0"/>
                <a:cs typeface="Arial" charset="0"/>
              </a:defRPr>
            </a:lvl8pPr>
            <a:lvl9pPr marL="3886200" indent="-228600" algn="r" rtl="1" eaLnBrk="0" fontAlgn="base" hangingPunct="0">
              <a:spcBef>
                <a:spcPct val="0"/>
              </a:spcBef>
              <a:spcAft>
                <a:spcPct val="0"/>
              </a:spcAft>
              <a:defRPr sz="2400" b="1" i="1">
                <a:solidFill>
                  <a:schemeClr val="tx1"/>
                </a:solidFill>
                <a:latin typeface="Arial" charset="0"/>
                <a:cs typeface="Arial" charset="0"/>
              </a:defRPr>
            </a:lvl9pPr>
          </a:lstStyle>
          <a:p>
            <a:pPr eaLnBrk="1" hangingPunct="1"/>
            <a:fld id="{446FA484-DE81-4B98-9A36-7D486AE6E33D}" type="slidenum">
              <a:rPr lang="fa-IR" altLang="en-US" sz="1200" b="0" i="0">
                <a:solidFill>
                  <a:prstClr val="black"/>
                </a:solidFill>
                <a:latin typeface="Times New Roman" pitchFamily="18" charset="0"/>
                <a:cs typeface="Times New Roman" pitchFamily="18" charset="0"/>
              </a:rPr>
              <a:pPr eaLnBrk="1" hangingPunct="1"/>
              <a:t>7</a:t>
            </a:fld>
            <a:endParaRPr lang="en-US" altLang="en-US" sz="1200" b="0" i="0">
              <a:solidFill>
                <a:prstClr val="black"/>
              </a:solidFill>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9C2A29-C23B-4698-970D-205B3B470991}" type="slidenum">
              <a:rPr lang="en-GB" smtClean="0"/>
              <a:t>51</a:t>
            </a:fld>
            <a:endParaRPr lang="en-GB"/>
          </a:p>
        </p:txBody>
      </p:sp>
    </p:spTree>
    <p:extLst>
      <p:ext uri="{BB962C8B-B14F-4D97-AF65-F5344CB8AC3E}">
        <p14:creationId xmlns:p14="http://schemas.microsoft.com/office/powerpoint/2010/main" val="3984339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9C2A29-C23B-4698-970D-205B3B470991}" type="slidenum">
              <a:rPr lang="en-GB" smtClean="0"/>
              <a:t>52</a:t>
            </a:fld>
            <a:endParaRPr lang="en-GB"/>
          </a:p>
        </p:txBody>
      </p:sp>
    </p:spTree>
    <p:extLst>
      <p:ext uri="{BB962C8B-B14F-4D97-AF65-F5344CB8AC3E}">
        <p14:creationId xmlns:p14="http://schemas.microsoft.com/office/powerpoint/2010/main" val="3984339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9C2A29-C23B-4698-970D-205B3B470991}" type="slidenum">
              <a:rPr lang="en-GB" smtClean="0"/>
              <a:t>53</a:t>
            </a:fld>
            <a:endParaRPr lang="en-GB"/>
          </a:p>
        </p:txBody>
      </p:sp>
    </p:spTree>
    <p:extLst>
      <p:ext uri="{BB962C8B-B14F-4D97-AF65-F5344CB8AC3E}">
        <p14:creationId xmlns:p14="http://schemas.microsoft.com/office/powerpoint/2010/main" val="3984339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9C2A29-C23B-4698-970D-205B3B470991}" type="slidenum">
              <a:rPr lang="en-GB" smtClean="0"/>
              <a:t>54</a:t>
            </a:fld>
            <a:endParaRPr lang="en-GB"/>
          </a:p>
        </p:txBody>
      </p:sp>
    </p:spTree>
    <p:extLst>
      <p:ext uri="{BB962C8B-B14F-4D97-AF65-F5344CB8AC3E}">
        <p14:creationId xmlns:p14="http://schemas.microsoft.com/office/powerpoint/2010/main" val="3984339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66599-6AA9-43E1-B385-411576C8650E}" type="slidenum">
              <a:rPr lang="en-US"/>
              <a:pPr/>
              <a:t>58</a:t>
            </a:fld>
            <a:endParaRPr lang="en-US"/>
          </a:p>
        </p:txBody>
      </p:sp>
      <p:sp>
        <p:nvSpPr>
          <p:cNvPr id="198658" name="Rectangle 2"/>
          <p:cNvSpPr>
            <a:spLocks noGrp="1" noRot="1" noChangeAspect="1" noChangeArrowheads="1" noTextEdit="1"/>
          </p:cNvSpPr>
          <p:nvPr>
            <p:ph type="sldImg"/>
          </p:nvPr>
        </p:nvSpPr>
        <p:spPr>
          <a:xfrm>
            <a:off x="1189038" y="668338"/>
            <a:ext cx="4556125" cy="3417887"/>
          </a:xfrm>
          <a:ln/>
        </p:spPr>
      </p:sp>
      <p:sp>
        <p:nvSpPr>
          <p:cNvPr id="198659" name="Rectangle 3"/>
          <p:cNvSpPr>
            <a:spLocks noGrp="1" noChangeArrowheads="1"/>
          </p:cNvSpPr>
          <p:nvPr>
            <p:ph type="body" idx="1"/>
          </p:nvPr>
        </p:nvSpPr>
        <p:spPr>
          <a:xfrm>
            <a:off x="884238" y="4311650"/>
            <a:ext cx="5089525" cy="4162425"/>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algn="r" rtl="1" eaLnBrk="0" fontAlgn="base" hangingPunct="0">
              <a:spcBef>
                <a:spcPct val="0"/>
              </a:spcBef>
              <a:spcAft>
                <a:spcPct val="0"/>
              </a:spcAft>
              <a:defRPr sz="2400" b="1" i="1">
                <a:solidFill>
                  <a:schemeClr val="tx1"/>
                </a:solidFill>
                <a:latin typeface="Arial" charset="0"/>
                <a:cs typeface="Arial" charset="0"/>
              </a:defRPr>
            </a:lvl6pPr>
            <a:lvl7pPr marL="2971800" indent="-228600" algn="r" rtl="1" eaLnBrk="0" fontAlgn="base" hangingPunct="0">
              <a:spcBef>
                <a:spcPct val="0"/>
              </a:spcBef>
              <a:spcAft>
                <a:spcPct val="0"/>
              </a:spcAft>
              <a:defRPr sz="2400" b="1" i="1">
                <a:solidFill>
                  <a:schemeClr val="tx1"/>
                </a:solidFill>
                <a:latin typeface="Arial" charset="0"/>
                <a:cs typeface="Arial" charset="0"/>
              </a:defRPr>
            </a:lvl7pPr>
            <a:lvl8pPr marL="3429000" indent="-228600" algn="r" rtl="1" eaLnBrk="0" fontAlgn="base" hangingPunct="0">
              <a:spcBef>
                <a:spcPct val="0"/>
              </a:spcBef>
              <a:spcAft>
                <a:spcPct val="0"/>
              </a:spcAft>
              <a:defRPr sz="2400" b="1" i="1">
                <a:solidFill>
                  <a:schemeClr val="tx1"/>
                </a:solidFill>
                <a:latin typeface="Arial" charset="0"/>
                <a:cs typeface="Arial" charset="0"/>
              </a:defRPr>
            </a:lvl8pPr>
            <a:lvl9pPr marL="3886200" indent="-228600" algn="r" rtl="1" eaLnBrk="0" fontAlgn="base" hangingPunct="0">
              <a:spcBef>
                <a:spcPct val="0"/>
              </a:spcBef>
              <a:spcAft>
                <a:spcPct val="0"/>
              </a:spcAft>
              <a:defRPr sz="2400" b="1" i="1">
                <a:solidFill>
                  <a:schemeClr val="tx1"/>
                </a:solidFill>
                <a:latin typeface="Arial" charset="0"/>
                <a:cs typeface="Arial" charset="0"/>
              </a:defRPr>
            </a:lvl9pPr>
          </a:lstStyle>
          <a:p>
            <a:pPr eaLnBrk="1" hangingPunct="1"/>
            <a:fld id="{820C1490-8FBE-42DF-874A-70CEDAF4DAEF}" type="slidenum">
              <a:rPr lang="fa-IR" altLang="en-US" sz="1200" b="0" i="0">
                <a:solidFill>
                  <a:prstClr val="black"/>
                </a:solidFill>
                <a:latin typeface="Times New Roman" pitchFamily="18" charset="0"/>
                <a:cs typeface="Times New Roman" pitchFamily="18" charset="0"/>
              </a:rPr>
              <a:pPr eaLnBrk="1" hangingPunct="1"/>
              <a:t>8</a:t>
            </a:fld>
            <a:endParaRPr lang="en-US" altLang="en-US" sz="1200" b="0" i="0">
              <a:solidFill>
                <a:prstClr val="black"/>
              </a:solidFill>
              <a:latin typeface="Times New Roman" pitchFamily="18" charset="0"/>
              <a:cs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B4C048-B35F-4428-A685-B0B96F9FCD3E}" type="slidenum">
              <a:rPr lang="en-US"/>
              <a:pPr/>
              <a:t>11</a:t>
            </a:fld>
            <a:endParaRPr lang="en-US"/>
          </a:p>
        </p:txBody>
      </p:sp>
      <p:sp>
        <p:nvSpPr>
          <p:cNvPr id="363522" name="Rectangle 2"/>
          <p:cNvSpPr>
            <a:spLocks noRot="1" noChangeArrowheads="1" noTextEdit="1"/>
          </p:cNvSpPr>
          <p:nvPr>
            <p:ph type="sldImg"/>
          </p:nvPr>
        </p:nvSpPr>
        <p:spPr>
          <a:ln/>
        </p:spPr>
      </p:sp>
      <p:sp>
        <p:nvSpPr>
          <p:cNvPr id="363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دو قسمت </a:t>
            </a:r>
          </a:p>
          <a:p>
            <a:r>
              <a:rPr lang="fa-IR" dirty="0" smtClean="0"/>
              <a:t>منشاء دینی و معنوی </a:t>
            </a:r>
          </a:p>
          <a:p>
            <a:r>
              <a:rPr lang="fa-IR" dirty="0" smtClean="0"/>
              <a:t>مجازات از خدا (به عنوان مثال: با توجه به نارضایتی) </a:t>
            </a:r>
          </a:p>
          <a:p>
            <a:r>
              <a:rPr lang="fa-IR" dirty="0" smtClean="0"/>
              <a:t>ارواح شیطانی (صاحب) </a:t>
            </a:r>
          </a:p>
          <a:p>
            <a:r>
              <a:rPr lang="fa-IR" dirty="0" smtClean="0"/>
              <a:t>سحر </a:t>
            </a:r>
          </a:p>
          <a:p>
            <a:r>
              <a:rPr lang="fa-IR" dirty="0" smtClean="0"/>
              <a:t>بد امتیاز (انجام بد چیزی در گذشته) </a:t>
            </a:r>
          </a:p>
          <a:p>
            <a:r>
              <a:rPr lang="fa-IR" dirty="0" smtClean="0"/>
              <a:t>هدیه ای از خدا (عبور به خرس، فرشته) </a:t>
            </a:r>
          </a:p>
          <a:p>
            <a:r>
              <a:rPr lang="fa-IR" dirty="0" smtClean="0"/>
              <a:t>ضعف شخصیت </a:t>
            </a:r>
          </a:p>
          <a:p>
            <a:r>
              <a:rPr lang="fa-IR" dirty="0" smtClean="0"/>
              <a:t>بودن فاسد </a:t>
            </a:r>
          </a:p>
          <a:p>
            <a:r>
              <a:rPr lang="fa-IR" dirty="0" smtClean="0"/>
              <a:t>غیر اخلاقی بودن </a:t>
            </a:r>
          </a:p>
          <a:p>
            <a:r>
              <a:rPr lang="fa-IR" dirty="0" smtClean="0"/>
              <a:t>مثال: خائنانی در فیلم، مادران یخچال و فریزر، تقلید می کنی، انگیزه</a:t>
            </a:r>
            <a:endParaRPr lang="en-GB" dirty="0"/>
          </a:p>
        </p:txBody>
      </p:sp>
      <p:sp>
        <p:nvSpPr>
          <p:cNvPr id="4" name="Slide Number Placeholder 3"/>
          <p:cNvSpPr>
            <a:spLocks noGrp="1"/>
          </p:cNvSpPr>
          <p:nvPr>
            <p:ph type="sldNum" sz="quarter" idx="10"/>
          </p:nvPr>
        </p:nvSpPr>
        <p:spPr/>
        <p:txBody>
          <a:bodyPr/>
          <a:lstStyle/>
          <a:p>
            <a:fld id="{EE9C2A29-C23B-4698-970D-205B3B470991}" type="slidenum">
              <a:rPr lang="en-GB" smtClean="0"/>
              <a:t>12</a:t>
            </a:fld>
            <a:endParaRPr lang="en-GB"/>
          </a:p>
        </p:txBody>
      </p:sp>
    </p:spTree>
    <p:extLst>
      <p:ext uri="{BB962C8B-B14F-4D97-AF65-F5344CB8AC3E}">
        <p14:creationId xmlns:p14="http://schemas.microsoft.com/office/powerpoint/2010/main" val="417929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6656E4-BD58-4B8C-B464-5BAA95EFCB43}" type="slidenum">
              <a:rPr lang="en-US" smtClean="0">
                <a:cs typeface="B Mitra" pitchFamily="2" charset="-78"/>
              </a:rPr>
              <a:pPr fontAlgn="base">
                <a:spcBef>
                  <a:spcPct val="0"/>
                </a:spcBef>
                <a:spcAft>
                  <a:spcPct val="0"/>
                </a:spcAft>
                <a:defRPr/>
              </a:pPr>
              <a:t>25</a:t>
            </a:fld>
            <a:endParaRPr lang="en-US" smtClean="0">
              <a:cs typeface="B Mitra" pitchFamily="2" charset="-78"/>
            </a:endParaRPr>
          </a:p>
        </p:txBody>
      </p:sp>
      <p:sp>
        <p:nvSpPr>
          <p:cNvPr id="178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8180" name="Rectangle 3"/>
          <p:cNvSpPr>
            <a:spLocks noGrp="1" noChangeArrowheads="1"/>
          </p:cNvSpPr>
          <p:nvPr>
            <p:ph type="body" idx="1"/>
          </p:nvPr>
        </p:nvSpPr>
        <p:spPr bwMode="auto">
          <a:noFill/>
        </p:spPr>
        <p:txBody>
          <a:bodyPr/>
          <a:lstStyle/>
          <a:p>
            <a:pPr eaLnBrk="1" hangingPunct="1">
              <a:spcBef>
                <a:spcPct val="0"/>
              </a:spcBef>
            </a:pPr>
            <a:endParaRPr lang="fa-I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algn="r" rtl="1" eaLnBrk="0" fontAlgn="base" hangingPunct="0">
              <a:spcBef>
                <a:spcPct val="0"/>
              </a:spcBef>
              <a:spcAft>
                <a:spcPct val="0"/>
              </a:spcAft>
              <a:defRPr sz="2400" b="1" i="1">
                <a:solidFill>
                  <a:schemeClr val="tx1"/>
                </a:solidFill>
                <a:latin typeface="Arial" charset="0"/>
                <a:cs typeface="Arial" charset="0"/>
              </a:defRPr>
            </a:lvl6pPr>
            <a:lvl7pPr marL="2971800" indent="-228600" algn="r" rtl="1" eaLnBrk="0" fontAlgn="base" hangingPunct="0">
              <a:spcBef>
                <a:spcPct val="0"/>
              </a:spcBef>
              <a:spcAft>
                <a:spcPct val="0"/>
              </a:spcAft>
              <a:defRPr sz="2400" b="1" i="1">
                <a:solidFill>
                  <a:schemeClr val="tx1"/>
                </a:solidFill>
                <a:latin typeface="Arial" charset="0"/>
                <a:cs typeface="Arial" charset="0"/>
              </a:defRPr>
            </a:lvl7pPr>
            <a:lvl8pPr marL="3429000" indent="-228600" algn="r" rtl="1" eaLnBrk="0" fontAlgn="base" hangingPunct="0">
              <a:spcBef>
                <a:spcPct val="0"/>
              </a:spcBef>
              <a:spcAft>
                <a:spcPct val="0"/>
              </a:spcAft>
              <a:defRPr sz="2400" b="1" i="1">
                <a:solidFill>
                  <a:schemeClr val="tx1"/>
                </a:solidFill>
                <a:latin typeface="Arial" charset="0"/>
                <a:cs typeface="Arial" charset="0"/>
              </a:defRPr>
            </a:lvl8pPr>
            <a:lvl9pPr marL="3886200" indent="-228600" algn="r" rtl="1" eaLnBrk="0" fontAlgn="base" hangingPunct="0">
              <a:spcBef>
                <a:spcPct val="0"/>
              </a:spcBef>
              <a:spcAft>
                <a:spcPct val="0"/>
              </a:spcAft>
              <a:defRPr sz="2400" b="1" i="1">
                <a:solidFill>
                  <a:schemeClr val="tx1"/>
                </a:solidFill>
                <a:latin typeface="Arial" charset="0"/>
                <a:cs typeface="Arial" charset="0"/>
              </a:defRPr>
            </a:lvl9pPr>
          </a:lstStyle>
          <a:p>
            <a:pPr eaLnBrk="1" hangingPunct="1"/>
            <a:fld id="{FF159B59-480F-4EAE-B6F7-425FCEF1032D}" type="slidenum">
              <a:rPr lang="fa-IR" altLang="en-US" sz="1200" b="0" i="0" smtClean="0">
                <a:latin typeface="Times New Roman" pitchFamily="18" charset="0"/>
                <a:cs typeface="Times New Roman" pitchFamily="18" charset="0"/>
              </a:rPr>
              <a:pPr eaLnBrk="1" hangingPunct="1"/>
              <a:t>26</a:t>
            </a:fld>
            <a:endParaRPr lang="en-US" altLang="en-US" sz="1200" b="0" i="0" smtClean="0">
              <a:latin typeface="Times New Roman" pitchFamily="18" charset="0"/>
              <a:cs typeface="Times New Roman"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39825" y="674688"/>
            <a:ext cx="4597400" cy="3448050"/>
          </a:xfrm>
          <a:ln/>
        </p:spPr>
      </p:sp>
      <p:sp>
        <p:nvSpPr>
          <p:cNvPr id="66563" name="Rectangle 3"/>
          <p:cNvSpPr>
            <a:spLocks noGrp="1" noChangeArrowheads="1"/>
          </p:cNvSpPr>
          <p:nvPr>
            <p:ph type="body" idx="1"/>
          </p:nvPr>
        </p:nvSpPr>
        <p:spPr>
          <a:xfrm>
            <a:off x="927100" y="4347002"/>
            <a:ext cx="5024438" cy="4122745"/>
          </a:xfrm>
          <a:noFill/>
          <a:ln w="9525"/>
        </p:spPr>
        <p:txBody>
          <a:bodyPr/>
          <a:lstStyle/>
          <a:p>
            <a:endParaRPr lang="fa-IR"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39825" y="674688"/>
            <a:ext cx="4597400" cy="3448050"/>
          </a:xfrm>
          <a:ln/>
        </p:spPr>
      </p:sp>
      <p:sp>
        <p:nvSpPr>
          <p:cNvPr id="67587" name="Rectangle 3"/>
          <p:cNvSpPr>
            <a:spLocks noGrp="1" noChangeArrowheads="1"/>
          </p:cNvSpPr>
          <p:nvPr>
            <p:ph type="body" idx="1"/>
          </p:nvPr>
        </p:nvSpPr>
        <p:spPr>
          <a:xfrm>
            <a:off x="927100" y="4347002"/>
            <a:ext cx="5024438" cy="4122745"/>
          </a:xfrm>
          <a:noFill/>
          <a:ln w="9525"/>
        </p:spPr>
        <p:txBody>
          <a:bodyPr/>
          <a:lstStyle/>
          <a:p>
            <a:endParaRPr lang="fa-IR"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http://www.open.ac.uk/inclusiveteaching/pages/understanding-and-awareness/social-model.php</a:t>
            </a:r>
            <a:endParaRPr lang="en-US" dirty="0"/>
          </a:p>
        </p:txBody>
      </p:sp>
      <p:sp>
        <p:nvSpPr>
          <p:cNvPr id="4" name="Slide Number Placeholder 3"/>
          <p:cNvSpPr>
            <a:spLocks noGrp="1"/>
          </p:cNvSpPr>
          <p:nvPr>
            <p:ph type="sldNum" sz="quarter" idx="10"/>
          </p:nvPr>
        </p:nvSpPr>
        <p:spPr/>
        <p:txBody>
          <a:bodyPr/>
          <a:lstStyle/>
          <a:p>
            <a:fld id="{2C04D5F0-E15E-4115-8292-25A54998E1A2}" type="slidenum">
              <a:rPr lang="en-US" smtClean="0">
                <a:solidFill>
                  <a:prstClr val="black"/>
                </a:solidFill>
              </a:rPr>
              <a:pPr/>
              <a:t>39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AA722B-DFE6-4EFA-9AB7-68EBB202C725}" type="datetimeFigureOut">
              <a:rPr lang="en-GB" smtClean="0"/>
              <a:t>17/10/2014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68CA01-0597-4539-988C-E3C9DE5C405D}" type="slidenum">
              <a:rPr lang="en-GB" smtClean="0"/>
              <a:t>‹#›</a:t>
            </a:fld>
            <a:endParaRPr lang="en-GB"/>
          </a:p>
        </p:txBody>
      </p:sp>
    </p:spTree>
    <p:extLst>
      <p:ext uri="{BB962C8B-B14F-4D97-AF65-F5344CB8AC3E}">
        <p14:creationId xmlns:p14="http://schemas.microsoft.com/office/powerpoint/2010/main" val="3912562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AA722B-DFE6-4EFA-9AB7-68EBB202C725}" type="datetimeFigureOut">
              <a:rPr lang="en-GB" smtClean="0"/>
              <a:t>17/10/2014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68CA01-0597-4539-988C-E3C9DE5C405D}" type="slidenum">
              <a:rPr lang="en-GB" smtClean="0"/>
              <a:t>‹#›</a:t>
            </a:fld>
            <a:endParaRPr lang="en-GB"/>
          </a:p>
        </p:txBody>
      </p:sp>
    </p:spTree>
    <p:extLst>
      <p:ext uri="{BB962C8B-B14F-4D97-AF65-F5344CB8AC3E}">
        <p14:creationId xmlns:p14="http://schemas.microsoft.com/office/powerpoint/2010/main" val="15214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AA722B-DFE6-4EFA-9AB7-68EBB202C725}" type="datetimeFigureOut">
              <a:rPr lang="en-GB" smtClean="0"/>
              <a:t>17/10/2014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68CA01-0597-4539-988C-E3C9DE5C405D}" type="slidenum">
              <a:rPr lang="en-GB" smtClean="0"/>
              <a:t>‹#›</a:t>
            </a:fld>
            <a:endParaRPr lang="en-GB"/>
          </a:p>
        </p:txBody>
      </p:sp>
    </p:spTree>
    <p:extLst>
      <p:ext uri="{BB962C8B-B14F-4D97-AF65-F5344CB8AC3E}">
        <p14:creationId xmlns:p14="http://schemas.microsoft.com/office/powerpoint/2010/main" val="928867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sz="2400" b="1" i="1">
              <a:solidFill>
                <a:srgbClr val="FFFFFF"/>
              </a:solidFill>
            </a:endParaRPr>
          </a:p>
        </p:txBody>
      </p:sp>
      <p:sp>
        <p:nvSpPr>
          <p:cNvPr id="5" name="Freeform 7"/>
          <p:cNvSpPr>
            <a:spLocks noChangeAspect="1" noEditPoints="1"/>
          </p:cNvSpPr>
          <p:nvPr/>
        </p:nvSpPr>
        <p:spPr bwMode="auto">
          <a:xfrm>
            <a:off x="838200" y="1762125"/>
            <a:ext cx="2522538" cy="5095875"/>
          </a:xfrm>
          <a:custGeom>
            <a:avLst/>
            <a:gdLst>
              <a:gd name="T0" fmla="*/ 719379 w 2409"/>
              <a:gd name="T1" fmla="*/ 2344207 h 4865"/>
              <a:gd name="T2" fmla="*/ 918334 w 2409"/>
              <a:gd name="T3" fmla="*/ 2296024 h 4865"/>
              <a:gd name="T4" fmla="*/ 834563 w 2409"/>
              <a:gd name="T5" fmla="*/ 3103613 h 4865"/>
              <a:gd name="T6" fmla="*/ 1128807 w 2409"/>
              <a:gd name="T7" fmla="*/ 3169603 h 4865"/>
              <a:gd name="T8" fmla="*/ 655504 w 2409"/>
              <a:gd name="T9" fmla="*/ 2217465 h 4865"/>
              <a:gd name="T10" fmla="*/ 784301 w 2409"/>
              <a:gd name="T11" fmla="*/ 2243651 h 4865"/>
              <a:gd name="T12" fmla="*/ 605242 w 2409"/>
              <a:gd name="T13" fmla="*/ 2149380 h 4865"/>
              <a:gd name="T14" fmla="*/ 1953946 w 2409"/>
              <a:gd name="T15" fmla="*/ 258722 h 4865"/>
              <a:gd name="T16" fmla="*/ 1457606 w 2409"/>
              <a:gd name="T17" fmla="*/ 1086212 h 4865"/>
              <a:gd name="T18" fmla="*/ 2100544 w 2409"/>
              <a:gd name="T19" fmla="*/ 687131 h 4865"/>
              <a:gd name="T20" fmla="*/ 1674362 w 2409"/>
              <a:gd name="T21" fmla="*/ 951090 h 4865"/>
              <a:gd name="T22" fmla="*/ 1605251 w 2409"/>
              <a:gd name="T23" fmla="*/ 1108209 h 4865"/>
              <a:gd name="T24" fmla="*/ 2344526 w 2409"/>
              <a:gd name="T25" fmla="*/ 610667 h 4865"/>
              <a:gd name="T26" fmla="*/ 1950805 w 2409"/>
              <a:gd name="T27" fmla="*/ 1157439 h 4865"/>
              <a:gd name="T28" fmla="*/ 2276462 w 2409"/>
              <a:gd name="T29" fmla="*/ 1697927 h 4865"/>
              <a:gd name="T30" fmla="*/ 1885882 w 2409"/>
              <a:gd name="T31" fmla="*/ 1609940 h 4865"/>
              <a:gd name="T32" fmla="*/ 1387448 w 2409"/>
              <a:gd name="T33" fmla="*/ 1362741 h 4865"/>
              <a:gd name="T34" fmla="*/ 1478549 w 2409"/>
              <a:gd name="T35" fmla="*/ 1922082 h 4865"/>
              <a:gd name="T36" fmla="*/ 1270170 w 2409"/>
              <a:gd name="T37" fmla="*/ 2068726 h 4865"/>
              <a:gd name="T38" fmla="*/ 1145561 w 2409"/>
              <a:gd name="T39" fmla="*/ 4201347 h 4865"/>
              <a:gd name="T40" fmla="*/ 1768604 w 2409"/>
              <a:gd name="T41" fmla="*/ 3418897 h 4865"/>
              <a:gd name="T42" fmla="*/ 2517302 w 2409"/>
              <a:gd name="T43" fmla="*/ 3478602 h 4865"/>
              <a:gd name="T44" fmla="*/ 1335092 w 2409"/>
              <a:gd name="T45" fmla="*/ 4044229 h 4865"/>
              <a:gd name="T46" fmla="*/ 1201059 w 2409"/>
              <a:gd name="T47" fmla="*/ 5095875 h 4865"/>
              <a:gd name="T48" fmla="*/ 1094252 w 2409"/>
              <a:gd name="T49" fmla="*/ 3781317 h 4865"/>
              <a:gd name="T50" fmla="*/ 773830 w 2409"/>
              <a:gd name="T51" fmla="*/ 3999188 h 4865"/>
              <a:gd name="T52" fmla="*/ 896344 w 2409"/>
              <a:gd name="T53" fmla="*/ 5059214 h 4865"/>
              <a:gd name="T54" fmla="*/ 668069 w 2409"/>
              <a:gd name="T55" fmla="*/ 4178303 h 4865"/>
              <a:gd name="T56" fmla="*/ 100525 w 2409"/>
              <a:gd name="T57" fmla="*/ 3956243 h 4865"/>
              <a:gd name="T58" fmla="*/ 197908 w 2409"/>
              <a:gd name="T59" fmla="*/ 3863019 h 4865"/>
              <a:gd name="T60" fmla="*/ 547649 w 2409"/>
              <a:gd name="T61" fmla="*/ 3742561 h 4865"/>
              <a:gd name="T62" fmla="*/ 543461 w 2409"/>
              <a:gd name="T63" fmla="*/ 3491172 h 4865"/>
              <a:gd name="T64" fmla="*/ 570686 w 2409"/>
              <a:gd name="T65" fmla="*/ 3728945 h 4865"/>
              <a:gd name="T66" fmla="*/ 745557 w 2409"/>
              <a:gd name="T67" fmla="*/ 3558209 h 4865"/>
              <a:gd name="T68" fmla="*/ 654457 w 2409"/>
              <a:gd name="T69" fmla="*/ 3083711 h 4865"/>
              <a:gd name="T70" fmla="*/ 620949 w 2409"/>
              <a:gd name="T71" fmla="*/ 2452095 h 4865"/>
              <a:gd name="T72" fmla="*/ 163352 w 2409"/>
              <a:gd name="T73" fmla="*/ 2552651 h 4865"/>
              <a:gd name="T74" fmla="*/ 113090 w 2409"/>
              <a:gd name="T75" fmla="*/ 2397628 h 4865"/>
              <a:gd name="T76" fmla="*/ 472256 w 2409"/>
              <a:gd name="T77" fmla="*/ 2399722 h 4865"/>
              <a:gd name="T78" fmla="*/ 114137 w 2409"/>
              <a:gd name="T79" fmla="*/ 2111672 h 4865"/>
              <a:gd name="T80" fmla="*/ 220945 w 2409"/>
              <a:gd name="T81" fmla="*/ 2068726 h 4865"/>
              <a:gd name="T82" fmla="*/ 297385 w 2409"/>
              <a:gd name="T83" fmla="*/ 1934652 h 4865"/>
              <a:gd name="T84" fmla="*/ 567545 w 2409"/>
              <a:gd name="T85" fmla="*/ 2171377 h 4865"/>
              <a:gd name="T86" fmla="*/ 267018 w 2409"/>
              <a:gd name="T87" fmla="*/ 1847713 h 4865"/>
              <a:gd name="T88" fmla="*/ 426182 w 2409"/>
              <a:gd name="T89" fmla="*/ 1852950 h 4865"/>
              <a:gd name="T90" fmla="*/ 565451 w 2409"/>
              <a:gd name="T91" fmla="*/ 1895896 h 4865"/>
              <a:gd name="T92" fmla="*/ 592676 w 2409"/>
              <a:gd name="T93" fmla="*/ 1654981 h 4865"/>
              <a:gd name="T94" fmla="*/ 680635 w 2409"/>
              <a:gd name="T95" fmla="*/ 1829906 h 4865"/>
              <a:gd name="T96" fmla="*/ 865977 w 2409"/>
              <a:gd name="T97" fmla="*/ 2303356 h 4865"/>
              <a:gd name="T98" fmla="*/ 869119 w 2409"/>
              <a:gd name="T99" fmla="*/ 1863425 h 4865"/>
              <a:gd name="T100" fmla="*/ 967549 w 2409"/>
              <a:gd name="T101" fmla="*/ 1726208 h 4865"/>
              <a:gd name="T102" fmla="*/ 958125 w 2409"/>
              <a:gd name="T103" fmla="*/ 2111672 h 4865"/>
              <a:gd name="T104" fmla="*/ 1360223 w 2409"/>
              <a:gd name="T105" fmla="*/ 1322937 h 4865"/>
              <a:gd name="T106" fmla="*/ 1015717 w 2409"/>
              <a:gd name="T107" fmla="*/ 1010795 h 4865"/>
              <a:gd name="T108" fmla="*/ 325658 w 2409"/>
              <a:gd name="T109" fmla="*/ 687131 h 4865"/>
              <a:gd name="T110" fmla="*/ 808385 w 2409"/>
              <a:gd name="T111" fmla="*/ 690274 h 4865"/>
              <a:gd name="T112" fmla="*/ 1207342 w 2409"/>
              <a:gd name="T113" fmla="*/ 912334 h 4865"/>
              <a:gd name="T114" fmla="*/ 657598 w 2409"/>
              <a:gd name="T115" fmla="*/ 328901 h 4865"/>
              <a:gd name="T116" fmla="*/ 1259698 w 2409"/>
              <a:gd name="T117" fmla="*/ 578196 h 4865"/>
              <a:gd name="T118" fmla="*/ 1433522 w 2409"/>
              <a:gd name="T119" fmla="*/ 736362 h 4865"/>
              <a:gd name="T120" fmla="*/ 1829337 w 2409"/>
              <a:gd name="T121" fmla="*/ 39803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r" rtl="1" fontAlgn="base">
              <a:spcBef>
                <a:spcPct val="0"/>
              </a:spcBef>
              <a:spcAft>
                <a:spcPct val="0"/>
              </a:spcAft>
            </a:pPr>
            <a:endParaRPr lang="en-GB" sz="2400" b="1" i="1" smtClean="0">
              <a:solidFill>
                <a:srgbClr val="2F2B20"/>
              </a:solidFill>
              <a:latin typeface="Arial" charset="0"/>
              <a:cs typeface="Arial" charset="0"/>
            </a:endParaRPr>
          </a:p>
        </p:txBody>
      </p:sp>
      <p:sp>
        <p:nvSpPr>
          <p:cNvPr id="6" name="Freeform 7"/>
          <p:cNvSpPr>
            <a:spLocks noChangeAspect="1" noEditPoints="1"/>
          </p:cNvSpPr>
          <p:nvPr/>
        </p:nvSpPr>
        <p:spPr bwMode="auto">
          <a:xfrm>
            <a:off x="838200" y="1762125"/>
            <a:ext cx="2522538" cy="5095875"/>
          </a:xfrm>
          <a:custGeom>
            <a:avLst/>
            <a:gdLst>
              <a:gd name="T0" fmla="*/ 719379 w 2409"/>
              <a:gd name="T1" fmla="*/ 2344207 h 4865"/>
              <a:gd name="T2" fmla="*/ 918334 w 2409"/>
              <a:gd name="T3" fmla="*/ 2296024 h 4865"/>
              <a:gd name="T4" fmla="*/ 834563 w 2409"/>
              <a:gd name="T5" fmla="*/ 3103613 h 4865"/>
              <a:gd name="T6" fmla="*/ 1128807 w 2409"/>
              <a:gd name="T7" fmla="*/ 3169603 h 4865"/>
              <a:gd name="T8" fmla="*/ 655504 w 2409"/>
              <a:gd name="T9" fmla="*/ 2217465 h 4865"/>
              <a:gd name="T10" fmla="*/ 784301 w 2409"/>
              <a:gd name="T11" fmla="*/ 2243651 h 4865"/>
              <a:gd name="T12" fmla="*/ 605242 w 2409"/>
              <a:gd name="T13" fmla="*/ 2149380 h 4865"/>
              <a:gd name="T14" fmla="*/ 1953946 w 2409"/>
              <a:gd name="T15" fmla="*/ 258722 h 4865"/>
              <a:gd name="T16" fmla="*/ 1457606 w 2409"/>
              <a:gd name="T17" fmla="*/ 1086212 h 4865"/>
              <a:gd name="T18" fmla="*/ 2100544 w 2409"/>
              <a:gd name="T19" fmla="*/ 687131 h 4865"/>
              <a:gd name="T20" fmla="*/ 1674362 w 2409"/>
              <a:gd name="T21" fmla="*/ 951090 h 4865"/>
              <a:gd name="T22" fmla="*/ 1605251 w 2409"/>
              <a:gd name="T23" fmla="*/ 1108209 h 4865"/>
              <a:gd name="T24" fmla="*/ 2344526 w 2409"/>
              <a:gd name="T25" fmla="*/ 610667 h 4865"/>
              <a:gd name="T26" fmla="*/ 1950805 w 2409"/>
              <a:gd name="T27" fmla="*/ 1157439 h 4865"/>
              <a:gd name="T28" fmla="*/ 2276462 w 2409"/>
              <a:gd name="T29" fmla="*/ 1697927 h 4865"/>
              <a:gd name="T30" fmla="*/ 1885882 w 2409"/>
              <a:gd name="T31" fmla="*/ 1609940 h 4865"/>
              <a:gd name="T32" fmla="*/ 1387448 w 2409"/>
              <a:gd name="T33" fmla="*/ 1362741 h 4865"/>
              <a:gd name="T34" fmla="*/ 1478549 w 2409"/>
              <a:gd name="T35" fmla="*/ 1922082 h 4865"/>
              <a:gd name="T36" fmla="*/ 1270170 w 2409"/>
              <a:gd name="T37" fmla="*/ 2068726 h 4865"/>
              <a:gd name="T38" fmla="*/ 1145561 w 2409"/>
              <a:gd name="T39" fmla="*/ 4201347 h 4865"/>
              <a:gd name="T40" fmla="*/ 1768604 w 2409"/>
              <a:gd name="T41" fmla="*/ 3418897 h 4865"/>
              <a:gd name="T42" fmla="*/ 2517302 w 2409"/>
              <a:gd name="T43" fmla="*/ 3478602 h 4865"/>
              <a:gd name="T44" fmla="*/ 1335092 w 2409"/>
              <a:gd name="T45" fmla="*/ 4044229 h 4865"/>
              <a:gd name="T46" fmla="*/ 1201059 w 2409"/>
              <a:gd name="T47" fmla="*/ 5095875 h 4865"/>
              <a:gd name="T48" fmla="*/ 1094252 w 2409"/>
              <a:gd name="T49" fmla="*/ 3781317 h 4865"/>
              <a:gd name="T50" fmla="*/ 773830 w 2409"/>
              <a:gd name="T51" fmla="*/ 3999188 h 4865"/>
              <a:gd name="T52" fmla="*/ 896344 w 2409"/>
              <a:gd name="T53" fmla="*/ 5059214 h 4865"/>
              <a:gd name="T54" fmla="*/ 668069 w 2409"/>
              <a:gd name="T55" fmla="*/ 4178303 h 4865"/>
              <a:gd name="T56" fmla="*/ 100525 w 2409"/>
              <a:gd name="T57" fmla="*/ 3956243 h 4865"/>
              <a:gd name="T58" fmla="*/ 197908 w 2409"/>
              <a:gd name="T59" fmla="*/ 3863019 h 4865"/>
              <a:gd name="T60" fmla="*/ 547649 w 2409"/>
              <a:gd name="T61" fmla="*/ 3742561 h 4865"/>
              <a:gd name="T62" fmla="*/ 543461 w 2409"/>
              <a:gd name="T63" fmla="*/ 3491172 h 4865"/>
              <a:gd name="T64" fmla="*/ 570686 w 2409"/>
              <a:gd name="T65" fmla="*/ 3728945 h 4865"/>
              <a:gd name="T66" fmla="*/ 745557 w 2409"/>
              <a:gd name="T67" fmla="*/ 3558209 h 4865"/>
              <a:gd name="T68" fmla="*/ 654457 w 2409"/>
              <a:gd name="T69" fmla="*/ 3083711 h 4865"/>
              <a:gd name="T70" fmla="*/ 620949 w 2409"/>
              <a:gd name="T71" fmla="*/ 2452095 h 4865"/>
              <a:gd name="T72" fmla="*/ 163352 w 2409"/>
              <a:gd name="T73" fmla="*/ 2552651 h 4865"/>
              <a:gd name="T74" fmla="*/ 113090 w 2409"/>
              <a:gd name="T75" fmla="*/ 2397628 h 4865"/>
              <a:gd name="T76" fmla="*/ 472256 w 2409"/>
              <a:gd name="T77" fmla="*/ 2399722 h 4865"/>
              <a:gd name="T78" fmla="*/ 114137 w 2409"/>
              <a:gd name="T79" fmla="*/ 2111672 h 4865"/>
              <a:gd name="T80" fmla="*/ 220945 w 2409"/>
              <a:gd name="T81" fmla="*/ 2068726 h 4865"/>
              <a:gd name="T82" fmla="*/ 297385 w 2409"/>
              <a:gd name="T83" fmla="*/ 1934652 h 4865"/>
              <a:gd name="T84" fmla="*/ 567545 w 2409"/>
              <a:gd name="T85" fmla="*/ 2171377 h 4865"/>
              <a:gd name="T86" fmla="*/ 267018 w 2409"/>
              <a:gd name="T87" fmla="*/ 1847713 h 4865"/>
              <a:gd name="T88" fmla="*/ 426182 w 2409"/>
              <a:gd name="T89" fmla="*/ 1852950 h 4865"/>
              <a:gd name="T90" fmla="*/ 565451 w 2409"/>
              <a:gd name="T91" fmla="*/ 1895896 h 4865"/>
              <a:gd name="T92" fmla="*/ 592676 w 2409"/>
              <a:gd name="T93" fmla="*/ 1654981 h 4865"/>
              <a:gd name="T94" fmla="*/ 680635 w 2409"/>
              <a:gd name="T95" fmla="*/ 1829906 h 4865"/>
              <a:gd name="T96" fmla="*/ 865977 w 2409"/>
              <a:gd name="T97" fmla="*/ 2303356 h 4865"/>
              <a:gd name="T98" fmla="*/ 869119 w 2409"/>
              <a:gd name="T99" fmla="*/ 1863425 h 4865"/>
              <a:gd name="T100" fmla="*/ 967549 w 2409"/>
              <a:gd name="T101" fmla="*/ 1726208 h 4865"/>
              <a:gd name="T102" fmla="*/ 958125 w 2409"/>
              <a:gd name="T103" fmla="*/ 2111672 h 4865"/>
              <a:gd name="T104" fmla="*/ 1360223 w 2409"/>
              <a:gd name="T105" fmla="*/ 1322937 h 4865"/>
              <a:gd name="T106" fmla="*/ 1015717 w 2409"/>
              <a:gd name="T107" fmla="*/ 1010795 h 4865"/>
              <a:gd name="T108" fmla="*/ 325658 w 2409"/>
              <a:gd name="T109" fmla="*/ 687131 h 4865"/>
              <a:gd name="T110" fmla="*/ 808385 w 2409"/>
              <a:gd name="T111" fmla="*/ 690274 h 4865"/>
              <a:gd name="T112" fmla="*/ 1207342 w 2409"/>
              <a:gd name="T113" fmla="*/ 912334 h 4865"/>
              <a:gd name="T114" fmla="*/ 657598 w 2409"/>
              <a:gd name="T115" fmla="*/ 328901 h 4865"/>
              <a:gd name="T116" fmla="*/ 1259698 w 2409"/>
              <a:gd name="T117" fmla="*/ 578196 h 4865"/>
              <a:gd name="T118" fmla="*/ 1433522 w 2409"/>
              <a:gd name="T119" fmla="*/ 736362 h 4865"/>
              <a:gd name="T120" fmla="*/ 1829337 w 2409"/>
              <a:gd name="T121" fmla="*/ 39803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r" rtl="1" fontAlgn="base">
              <a:spcBef>
                <a:spcPct val="0"/>
              </a:spcBef>
              <a:spcAft>
                <a:spcPct val="0"/>
              </a:spcAft>
            </a:pPr>
            <a:endParaRPr lang="en-GB" sz="2400" b="1" i="1" smtClean="0">
              <a:solidFill>
                <a:srgbClr val="2F2B20"/>
              </a:solidFill>
              <a:latin typeface="Arial" charset="0"/>
              <a:cs typeface="Arial" charset="0"/>
            </a:endParaRPr>
          </a:p>
        </p:txBody>
      </p:sp>
      <p:sp>
        <p:nvSpPr>
          <p:cNvPr id="7" name="Freeform 7"/>
          <p:cNvSpPr>
            <a:spLocks noChangeAspect="1" noEditPoints="1"/>
          </p:cNvSpPr>
          <p:nvPr/>
        </p:nvSpPr>
        <p:spPr bwMode="auto">
          <a:xfrm>
            <a:off x="838200" y="1762125"/>
            <a:ext cx="2522538" cy="5095875"/>
          </a:xfrm>
          <a:custGeom>
            <a:avLst/>
            <a:gdLst>
              <a:gd name="T0" fmla="*/ 719379 w 2409"/>
              <a:gd name="T1" fmla="*/ 2344207 h 4865"/>
              <a:gd name="T2" fmla="*/ 918334 w 2409"/>
              <a:gd name="T3" fmla="*/ 2296024 h 4865"/>
              <a:gd name="T4" fmla="*/ 834563 w 2409"/>
              <a:gd name="T5" fmla="*/ 3103613 h 4865"/>
              <a:gd name="T6" fmla="*/ 1128807 w 2409"/>
              <a:gd name="T7" fmla="*/ 3169603 h 4865"/>
              <a:gd name="T8" fmla="*/ 655504 w 2409"/>
              <a:gd name="T9" fmla="*/ 2217465 h 4865"/>
              <a:gd name="T10" fmla="*/ 784301 w 2409"/>
              <a:gd name="T11" fmla="*/ 2243651 h 4865"/>
              <a:gd name="T12" fmla="*/ 605242 w 2409"/>
              <a:gd name="T13" fmla="*/ 2149380 h 4865"/>
              <a:gd name="T14" fmla="*/ 1953946 w 2409"/>
              <a:gd name="T15" fmla="*/ 258722 h 4865"/>
              <a:gd name="T16" fmla="*/ 1457606 w 2409"/>
              <a:gd name="T17" fmla="*/ 1086212 h 4865"/>
              <a:gd name="T18" fmla="*/ 2100544 w 2409"/>
              <a:gd name="T19" fmla="*/ 687131 h 4865"/>
              <a:gd name="T20" fmla="*/ 1674362 w 2409"/>
              <a:gd name="T21" fmla="*/ 951090 h 4865"/>
              <a:gd name="T22" fmla="*/ 1605251 w 2409"/>
              <a:gd name="T23" fmla="*/ 1108209 h 4865"/>
              <a:gd name="T24" fmla="*/ 2344526 w 2409"/>
              <a:gd name="T25" fmla="*/ 610667 h 4865"/>
              <a:gd name="T26" fmla="*/ 1950805 w 2409"/>
              <a:gd name="T27" fmla="*/ 1157439 h 4865"/>
              <a:gd name="T28" fmla="*/ 2276462 w 2409"/>
              <a:gd name="T29" fmla="*/ 1697927 h 4865"/>
              <a:gd name="T30" fmla="*/ 1885882 w 2409"/>
              <a:gd name="T31" fmla="*/ 1609940 h 4865"/>
              <a:gd name="T32" fmla="*/ 1387448 w 2409"/>
              <a:gd name="T33" fmla="*/ 1362741 h 4865"/>
              <a:gd name="T34" fmla="*/ 1478549 w 2409"/>
              <a:gd name="T35" fmla="*/ 1922082 h 4865"/>
              <a:gd name="T36" fmla="*/ 1270170 w 2409"/>
              <a:gd name="T37" fmla="*/ 2068726 h 4865"/>
              <a:gd name="T38" fmla="*/ 1145561 w 2409"/>
              <a:gd name="T39" fmla="*/ 4201347 h 4865"/>
              <a:gd name="T40" fmla="*/ 1768604 w 2409"/>
              <a:gd name="T41" fmla="*/ 3418897 h 4865"/>
              <a:gd name="T42" fmla="*/ 2517302 w 2409"/>
              <a:gd name="T43" fmla="*/ 3478602 h 4865"/>
              <a:gd name="T44" fmla="*/ 1335092 w 2409"/>
              <a:gd name="T45" fmla="*/ 4044229 h 4865"/>
              <a:gd name="T46" fmla="*/ 1201059 w 2409"/>
              <a:gd name="T47" fmla="*/ 5095875 h 4865"/>
              <a:gd name="T48" fmla="*/ 1094252 w 2409"/>
              <a:gd name="T49" fmla="*/ 3781317 h 4865"/>
              <a:gd name="T50" fmla="*/ 773830 w 2409"/>
              <a:gd name="T51" fmla="*/ 3999188 h 4865"/>
              <a:gd name="T52" fmla="*/ 896344 w 2409"/>
              <a:gd name="T53" fmla="*/ 5059214 h 4865"/>
              <a:gd name="T54" fmla="*/ 668069 w 2409"/>
              <a:gd name="T55" fmla="*/ 4178303 h 4865"/>
              <a:gd name="T56" fmla="*/ 100525 w 2409"/>
              <a:gd name="T57" fmla="*/ 3956243 h 4865"/>
              <a:gd name="T58" fmla="*/ 197908 w 2409"/>
              <a:gd name="T59" fmla="*/ 3863019 h 4865"/>
              <a:gd name="T60" fmla="*/ 547649 w 2409"/>
              <a:gd name="T61" fmla="*/ 3742561 h 4865"/>
              <a:gd name="T62" fmla="*/ 543461 w 2409"/>
              <a:gd name="T63" fmla="*/ 3491172 h 4865"/>
              <a:gd name="T64" fmla="*/ 570686 w 2409"/>
              <a:gd name="T65" fmla="*/ 3728945 h 4865"/>
              <a:gd name="T66" fmla="*/ 745557 w 2409"/>
              <a:gd name="T67" fmla="*/ 3558209 h 4865"/>
              <a:gd name="T68" fmla="*/ 654457 w 2409"/>
              <a:gd name="T69" fmla="*/ 3083711 h 4865"/>
              <a:gd name="T70" fmla="*/ 620949 w 2409"/>
              <a:gd name="T71" fmla="*/ 2452095 h 4865"/>
              <a:gd name="T72" fmla="*/ 163352 w 2409"/>
              <a:gd name="T73" fmla="*/ 2552651 h 4865"/>
              <a:gd name="T74" fmla="*/ 113090 w 2409"/>
              <a:gd name="T75" fmla="*/ 2397628 h 4865"/>
              <a:gd name="T76" fmla="*/ 472256 w 2409"/>
              <a:gd name="T77" fmla="*/ 2399722 h 4865"/>
              <a:gd name="T78" fmla="*/ 114137 w 2409"/>
              <a:gd name="T79" fmla="*/ 2111672 h 4865"/>
              <a:gd name="T80" fmla="*/ 220945 w 2409"/>
              <a:gd name="T81" fmla="*/ 2068726 h 4865"/>
              <a:gd name="T82" fmla="*/ 297385 w 2409"/>
              <a:gd name="T83" fmla="*/ 1934652 h 4865"/>
              <a:gd name="T84" fmla="*/ 567545 w 2409"/>
              <a:gd name="T85" fmla="*/ 2171377 h 4865"/>
              <a:gd name="T86" fmla="*/ 267018 w 2409"/>
              <a:gd name="T87" fmla="*/ 1847713 h 4865"/>
              <a:gd name="T88" fmla="*/ 426182 w 2409"/>
              <a:gd name="T89" fmla="*/ 1852950 h 4865"/>
              <a:gd name="T90" fmla="*/ 565451 w 2409"/>
              <a:gd name="T91" fmla="*/ 1895896 h 4865"/>
              <a:gd name="T92" fmla="*/ 592676 w 2409"/>
              <a:gd name="T93" fmla="*/ 1654981 h 4865"/>
              <a:gd name="T94" fmla="*/ 680635 w 2409"/>
              <a:gd name="T95" fmla="*/ 1829906 h 4865"/>
              <a:gd name="T96" fmla="*/ 865977 w 2409"/>
              <a:gd name="T97" fmla="*/ 2303356 h 4865"/>
              <a:gd name="T98" fmla="*/ 869119 w 2409"/>
              <a:gd name="T99" fmla="*/ 1863425 h 4865"/>
              <a:gd name="T100" fmla="*/ 967549 w 2409"/>
              <a:gd name="T101" fmla="*/ 1726208 h 4865"/>
              <a:gd name="T102" fmla="*/ 958125 w 2409"/>
              <a:gd name="T103" fmla="*/ 2111672 h 4865"/>
              <a:gd name="T104" fmla="*/ 1360223 w 2409"/>
              <a:gd name="T105" fmla="*/ 1322937 h 4865"/>
              <a:gd name="T106" fmla="*/ 1015717 w 2409"/>
              <a:gd name="T107" fmla="*/ 1010795 h 4865"/>
              <a:gd name="T108" fmla="*/ 325658 w 2409"/>
              <a:gd name="T109" fmla="*/ 687131 h 4865"/>
              <a:gd name="T110" fmla="*/ 808385 w 2409"/>
              <a:gd name="T111" fmla="*/ 690274 h 4865"/>
              <a:gd name="T112" fmla="*/ 1207342 w 2409"/>
              <a:gd name="T113" fmla="*/ 912334 h 4865"/>
              <a:gd name="T114" fmla="*/ 657598 w 2409"/>
              <a:gd name="T115" fmla="*/ 328901 h 4865"/>
              <a:gd name="T116" fmla="*/ 1259698 w 2409"/>
              <a:gd name="T117" fmla="*/ 578196 h 4865"/>
              <a:gd name="T118" fmla="*/ 1433522 w 2409"/>
              <a:gd name="T119" fmla="*/ 736362 h 4865"/>
              <a:gd name="T120" fmla="*/ 1829337 w 2409"/>
              <a:gd name="T121" fmla="*/ 39803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r" rtl="1" fontAlgn="base">
              <a:spcBef>
                <a:spcPct val="0"/>
              </a:spcBef>
              <a:spcAft>
                <a:spcPct val="0"/>
              </a:spcAft>
            </a:pPr>
            <a:endParaRPr lang="en-GB" sz="2400" b="1" i="1" smtClean="0">
              <a:solidFill>
                <a:srgbClr val="2F2B20"/>
              </a:solidFill>
              <a:latin typeface="Arial" charset="0"/>
              <a:cs typeface="Arial" charset="0"/>
            </a:endParaRPr>
          </a:p>
        </p:txBody>
      </p:sp>
      <p:sp>
        <p:nvSpPr>
          <p:cNvPr id="3" name="Subtitle 2"/>
          <p:cNvSpPr>
            <a:spLocks noGrp="1"/>
          </p:cNvSpPr>
          <p:nvPr>
            <p:ph type="subTitle" idx="1"/>
          </p:nvPr>
        </p:nvSpPr>
        <p:spPr>
          <a:xfrm>
            <a:off x="3743323" y="3721473"/>
            <a:ext cx="5120640" cy="1581150"/>
          </a:xfrm>
        </p:spPr>
        <p:txBody>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solidFill>
                  <a:schemeClr val="bg2"/>
                </a:solidFill>
              </a:defRPr>
            </a:lvl1pPr>
          </a:lstStyle>
          <a:p>
            <a:pPr>
              <a:defRPr/>
            </a:pPr>
            <a:endParaRPr lang="en-US">
              <a:solidFill>
                <a:srgbClr val="DFDCB7"/>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11" name="Slide Number Placeholder 5"/>
          <p:cNvSpPr>
            <a:spLocks noGrp="1"/>
          </p:cNvSpPr>
          <p:nvPr>
            <p:ph type="sldNum" sz="quarter" idx="12"/>
          </p:nvPr>
        </p:nvSpPr>
        <p:spPr/>
        <p:txBody>
          <a:bodyPr/>
          <a:lstStyle>
            <a:lvl1pPr>
              <a:defRPr/>
            </a:lvl1pPr>
          </a:lstStyle>
          <a:p>
            <a:pPr>
              <a:defRPr/>
            </a:pPr>
            <a:fld id="{10D06CFB-723D-432B-A884-30C5504C74F0}"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1615527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6"/>
          <p:cNvSpPr>
            <a:spLocks noChangeAspect="1" noEditPoints="1"/>
          </p:cNvSpPr>
          <p:nvPr/>
        </p:nvSpPr>
        <p:spPr bwMode="auto">
          <a:xfrm>
            <a:off x="5489575" y="0"/>
            <a:ext cx="3394075" cy="6858000"/>
          </a:xfrm>
          <a:custGeom>
            <a:avLst/>
            <a:gdLst>
              <a:gd name="T0" fmla="*/ 967924 w 2409"/>
              <a:gd name="T1" fmla="*/ 3154821 h 4865"/>
              <a:gd name="T2" fmla="*/ 1235618 w 2409"/>
              <a:gd name="T3" fmla="*/ 3089977 h 4865"/>
              <a:gd name="T4" fmla="*/ 1122905 w 2409"/>
              <a:gd name="T5" fmla="*/ 4176825 h 4865"/>
              <a:gd name="T6" fmla="*/ 1518810 w 2409"/>
              <a:gd name="T7" fmla="*/ 4265634 h 4865"/>
              <a:gd name="T8" fmla="*/ 881980 w 2409"/>
              <a:gd name="T9" fmla="*/ 2984252 h 4865"/>
              <a:gd name="T10" fmla="*/ 1055277 w 2409"/>
              <a:gd name="T11" fmla="*/ 3019494 h 4865"/>
              <a:gd name="T12" fmla="*/ 814353 w 2409"/>
              <a:gd name="T13" fmla="*/ 2892624 h 4865"/>
              <a:gd name="T14" fmla="*/ 2629034 w 2409"/>
              <a:gd name="T15" fmla="*/ 348186 h 4865"/>
              <a:gd name="T16" fmla="*/ 1961209 w 2409"/>
              <a:gd name="T17" fmla="*/ 1461818 h 4865"/>
              <a:gd name="T18" fmla="*/ 2826282 w 2409"/>
              <a:gd name="T19" fmla="*/ 924738 h 4865"/>
              <a:gd name="T20" fmla="*/ 2252854 w 2409"/>
              <a:gd name="T21" fmla="*/ 1279972 h 4865"/>
              <a:gd name="T22" fmla="*/ 2159866 w 2409"/>
              <a:gd name="T23" fmla="*/ 1491421 h 4865"/>
              <a:gd name="T24" fmla="*/ 3154560 w 2409"/>
              <a:gd name="T25" fmla="*/ 821832 h 4865"/>
              <a:gd name="T26" fmla="*/ 2624808 w 2409"/>
              <a:gd name="T27" fmla="*/ 1557675 h 4865"/>
              <a:gd name="T28" fmla="*/ 3062980 w 2409"/>
              <a:gd name="T29" fmla="*/ 2285060 h 4865"/>
              <a:gd name="T30" fmla="*/ 2537455 w 2409"/>
              <a:gd name="T31" fmla="*/ 2166649 h 4865"/>
              <a:gd name="T32" fmla="*/ 1866812 w 2409"/>
              <a:gd name="T33" fmla="*/ 1833969 h 4865"/>
              <a:gd name="T34" fmla="*/ 1989387 w 2409"/>
              <a:gd name="T35" fmla="*/ 2586728 h 4865"/>
              <a:gd name="T36" fmla="*/ 1709013 w 2409"/>
              <a:gd name="T37" fmla="*/ 2784080 h 4865"/>
              <a:gd name="T38" fmla="*/ 1541352 w 2409"/>
              <a:gd name="T39" fmla="*/ 5654150 h 4865"/>
              <a:gd name="T40" fmla="*/ 2379657 w 2409"/>
              <a:gd name="T41" fmla="*/ 4601133 h 4865"/>
              <a:gd name="T42" fmla="*/ 3387030 w 2409"/>
              <a:gd name="T43" fmla="*/ 4681484 h 4865"/>
              <a:gd name="T44" fmla="*/ 1796366 w 2409"/>
              <a:gd name="T45" fmla="*/ 5442701 h 4865"/>
              <a:gd name="T46" fmla="*/ 1616025 w 2409"/>
              <a:gd name="T47" fmla="*/ 6858000 h 4865"/>
              <a:gd name="T48" fmla="*/ 1472316 w 2409"/>
              <a:gd name="T49" fmla="*/ 5088876 h 4865"/>
              <a:gd name="T50" fmla="*/ 1041188 w 2409"/>
              <a:gd name="T51" fmla="*/ 5382085 h 4865"/>
              <a:gd name="T52" fmla="*/ 1206031 w 2409"/>
              <a:gd name="T53" fmla="*/ 6808662 h 4865"/>
              <a:gd name="T54" fmla="*/ 898887 w 2409"/>
              <a:gd name="T55" fmla="*/ 5623137 h 4865"/>
              <a:gd name="T56" fmla="*/ 135256 w 2409"/>
              <a:gd name="T57" fmla="*/ 5324289 h 4865"/>
              <a:gd name="T58" fmla="*/ 266285 w 2409"/>
              <a:gd name="T59" fmla="*/ 5198829 h 4865"/>
              <a:gd name="T60" fmla="*/ 736862 w 2409"/>
              <a:gd name="T61" fmla="*/ 5036718 h 4865"/>
              <a:gd name="T62" fmla="*/ 731227 w 2409"/>
              <a:gd name="T63" fmla="*/ 4698400 h 4865"/>
              <a:gd name="T64" fmla="*/ 767858 w 2409"/>
              <a:gd name="T65" fmla="*/ 5018393 h 4865"/>
              <a:gd name="T66" fmla="*/ 1003147 w 2409"/>
              <a:gd name="T67" fmla="*/ 4788618 h 4865"/>
              <a:gd name="T68" fmla="*/ 880572 w 2409"/>
              <a:gd name="T69" fmla="*/ 4150042 h 4865"/>
              <a:gd name="T70" fmla="*/ 835486 w 2409"/>
              <a:gd name="T71" fmla="*/ 3300016 h 4865"/>
              <a:gd name="T72" fmla="*/ 219791 w 2409"/>
              <a:gd name="T73" fmla="*/ 3435343 h 4865"/>
              <a:gd name="T74" fmla="*/ 152163 w 2409"/>
              <a:gd name="T75" fmla="*/ 3226714 h 4865"/>
              <a:gd name="T76" fmla="*/ 635420 w 2409"/>
              <a:gd name="T77" fmla="*/ 3229533 h 4865"/>
              <a:gd name="T78" fmla="*/ 153572 w 2409"/>
              <a:gd name="T79" fmla="*/ 2841876 h 4865"/>
              <a:gd name="T80" fmla="*/ 297281 w 2409"/>
              <a:gd name="T81" fmla="*/ 2784080 h 4865"/>
              <a:gd name="T82" fmla="*/ 400132 w 2409"/>
              <a:gd name="T83" fmla="*/ 2603644 h 4865"/>
              <a:gd name="T84" fmla="*/ 763632 w 2409"/>
              <a:gd name="T85" fmla="*/ 2922227 h 4865"/>
              <a:gd name="T86" fmla="*/ 359273 w 2409"/>
              <a:gd name="T87" fmla="*/ 2486642 h 4865"/>
              <a:gd name="T88" fmla="*/ 573428 w 2409"/>
              <a:gd name="T89" fmla="*/ 2493690 h 4865"/>
              <a:gd name="T90" fmla="*/ 760814 w 2409"/>
              <a:gd name="T91" fmla="*/ 2551486 h 4865"/>
              <a:gd name="T92" fmla="*/ 797446 w 2409"/>
              <a:gd name="T93" fmla="*/ 2227264 h 4865"/>
              <a:gd name="T94" fmla="*/ 915794 w 2409"/>
              <a:gd name="T95" fmla="*/ 2462677 h 4865"/>
              <a:gd name="T96" fmla="*/ 1165172 w 2409"/>
              <a:gd name="T97" fmla="*/ 3099844 h 4865"/>
              <a:gd name="T98" fmla="*/ 1169399 w 2409"/>
              <a:gd name="T99" fmla="*/ 2507787 h 4865"/>
              <a:gd name="T100" fmla="*/ 1301837 w 2409"/>
              <a:gd name="T101" fmla="*/ 2323121 h 4865"/>
              <a:gd name="T102" fmla="*/ 1289157 w 2409"/>
              <a:gd name="T103" fmla="*/ 2841876 h 4865"/>
              <a:gd name="T104" fmla="*/ 1830180 w 2409"/>
              <a:gd name="T105" fmla="*/ 1780402 h 4865"/>
              <a:gd name="T106" fmla="*/ 1366647 w 2409"/>
              <a:gd name="T107" fmla="*/ 1360323 h 4865"/>
              <a:gd name="T108" fmla="*/ 438172 w 2409"/>
              <a:gd name="T109" fmla="*/ 924738 h 4865"/>
              <a:gd name="T110" fmla="*/ 1087682 w 2409"/>
              <a:gd name="T111" fmla="*/ 928966 h 4865"/>
              <a:gd name="T112" fmla="*/ 1624478 w 2409"/>
              <a:gd name="T113" fmla="*/ 1227815 h 4865"/>
              <a:gd name="T114" fmla="*/ 884798 w 2409"/>
              <a:gd name="T115" fmla="*/ 442634 h 4865"/>
              <a:gd name="T116" fmla="*/ 1694924 w 2409"/>
              <a:gd name="T117" fmla="*/ 778133 h 4865"/>
              <a:gd name="T118" fmla="*/ 1928804 w 2409"/>
              <a:gd name="T119" fmla="*/ 990992 h 4865"/>
              <a:gd name="T120" fmla="*/ 2461374 w 2409"/>
              <a:gd name="T121" fmla="*/ 5356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r" rtl="1" fontAlgn="base">
              <a:spcBef>
                <a:spcPct val="0"/>
              </a:spcBef>
              <a:spcAft>
                <a:spcPct val="0"/>
              </a:spcAft>
            </a:pPr>
            <a:endParaRPr lang="en-GB" sz="2400" b="1" i="1" smtClean="0">
              <a:solidFill>
                <a:srgbClr val="2F2B20"/>
              </a:solidFill>
              <a:latin typeface="Arial" charset="0"/>
              <a:cs typeface="Arial" charset="0"/>
            </a:endParaRPr>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endParaRPr lang="en-US">
              <a:solidFill>
                <a:srgbClr val="675E47"/>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srgbClr val="675E47"/>
              </a:solidFill>
            </a:endParaRPr>
          </a:p>
        </p:txBody>
      </p:sp>
      <p:sp>
        <p:nvSpPr>
          <p:cNvPr id="7" name="Slide Number Placeholder 5"/>
          <p:cNvSpPr>
            <a:spLocks noGrp="1"/>
          </p:cNvSpPr>
          <p:nvPr>
            <p:ph type="sldNum" sz="quarter" idx="16"/>
          </p:nvPr>
        </p:nvSpPr>
        <p:spPr/>
        <p:txBody>
          <a:bodyPr/>
          <a:lstStyle>
            <a:lvl1pPr>
              <a:defRPr/>
            </a:lvl1pPr>
          </a:lstStyle>
          <a:p>
            <a:pPr>
              <a:defRPr/>
            </a:pPr>
            <a:fld id="{4B637CA7-4F00-4C2D-B445-AD2C0CCFEC85}"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2110863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sz="2400" b="1" i="1">
              <a:solidFill>
                <a:srgbClr val="FFFFFF"/>
              </a:solidFill>
            </a:endParaRPr>
          </a:p>
        </p:txBody>
      </p:sp>
      <p:sp>
        <p:nvSpPr>
          <p:cNvPr id="5" name="Freeform 7"/>
          <p:cNvSpPr>
            <a:spLocks noChangeAspect="1" noEditPoints="1"/>
          </p:cNvSpPr>
          <p:nvPr/>
        </p:nvSpPr>
        <p:spPr bwMode="auto">
          <a:xfrm>
            <a:off x="34925" y="136525"/>
            <a:ext cx="3325813" cy="6721475"/>
          </a:xfrm>
          <a:custGeom>
            <a:avLst/>
            <a:gdLst>
              <a:gd name="T0" fmla="*/ 948457 w 2409"/>
              <a:gd name="T1" fmla="*/ 3092017 h 4865"/>
              <a:gd name="T2" fmla="*/ 1210767 w 2409"/>
              <a:gd name="T3" fmla="*/ 3028463 h 4865"/>
              <a:gd name="T4" fmla="*/ 1100321 w 2409"/>
              <a:gd name="T5" fmla="*/ 4093675 h 4865"/>
              <a:gd name="T6" fmla="*/ 1488263 w 2409"/>
              <a:gd name="T7" fmla="*/ 4180716 h 4865"/>
              <a:gd name="T8" fmla="*/ 864242 w 2409"/>
              <a:gd name="T9" fmla="*/ 2924843 h 4865"/>
              <a:gd name="T10" fmla="*/ 1034053 w 2409"/>
              <a:gd name="T11" fmla="*/ 2959383 h 4865"/>
              <a:gd name="T12" fmla="*/ 797974 w 2409"/>
              <a:gd name="T13" fmla="*/ 2835039 h 4865"/>
              <a:gd name="T14" fmla="*/ 2576159 w 2409"/>
              <a:gd name="T15" fmla="*/ 341255 h 4865"/>
              <a:gd name="T16" fmla="*/ 1921765 w 2409"/>
              <a:gd name="T17" fmla="*/ 1432717 h 4865"/>
              <a:gd name="T18" fmla="*/ 2769440 w 2409"/>
              <a:gd name="T19" fmla="*/ 906328 h 4865"/>
              <a:gd name="T20" fmla="*/ 2207545 w 2409"/>
              <a:gd name="T21" fmla="*/ 1254491 h 4865"/>
              <a:gd name="T22" fmla="*/ 2116426 w 2409"/>
              <a:gd name="T23" fmla="*/ 1461731 h 4865"/>
              <a:gd name="T24" fmla="*/ 3091115 w 2409"/>
              <a:gd name="T25" fmla="*/ 805472 h 4865"/>
              <a:gd name="T26" fmla="*/ 2572017 w 2409"/>
              <a:gd name="T27" fmla="*/ 1526666 h 4865"/>
              <a:gd name="T28" fmla="*/ 3001377 w 2409"/>
              <a:gd name="T29" fmla="*/ 2239571 h 4865"/>
              <a:gd name="T30" fmla="*/ 2486421 w 2409"/>
              <a:gd name="T31" fmla="*/ 2123516 h 4865"/>
              <a:gd name="T32" fmla="*/ 1829266 w 2409"/>
              <a:gd name="T33" fmla="*/ 1797459 h 4865"/>
              <a:gd name="T34" fmla="*/ 1949376 w 2409"/>
              <a:gd name="T35" fmla="*/ 2535233 h 4865"/>
              <a:gd name="T36" fmla="*/ 1674641 w 2409"/>
              <a:gd name="T37" fmla="*/ 2728656 h 4865"/>
              <a:gd name="T38" fmla="*/ 1510353 w 2409"/>
              <a:gd name="T39" fmla="*/ 5541590 h 4865"/>
              <a:gd name="T40" fmla="*/ 2331797 w 2409"/>
              <a:gd name="T41" fmla="*/ 4509536 h 4865"/>
              <a:gd name="T42" fmla="*/ 3318910 w 2409"/>
              <a:gd name="T43" fmla="*/ 4588287 h 4865"/>
              <a:gd name="T44" fmla="*/ 1760237 w 2409"/>
              <a:gd name="T45" fmla="*/ 5334350 h 4865"/>
              <a:gd name="T46" fmla="*/ 1583523 w 2409"/>
              <a:gd name="T47" fmla="*/ 6721475 h 4865"/>
              <a:gd name="T48" fmla="*/ 1442704 w 2409"/>
              <a:gd name="T49" fmla="*/ 4987569 h 4865"/>
              <a:gd name="T50" fmla="*/ 1020247 w 2409"/>
              <a:gd name="T51" fmla="*/ 5274942 h 4865"/>
              <a:gd name="T52" fmla="*/ 1181775 w 2409"/>
              <a:gd name="T53" fmla="*/ 6673119 h 4865"/>
              <a:gd name="T54" fmla="*/ 880809 w 2409"/>
              <a:gd name="T55" fmla="*/ 5511195 h 4865"/>
              <a:gd name="T56" fmla="*/ 132536 w 2409"/>
              <a:gd name="T57" fmla="*/ 5218296 h 4865"/>
              <a:gd name="T58" fmla="*/ 260929 w 2409"/>
              <a:gd name="T59" fmla="*/ 5095334 h 4865"/>
              <a:gd name="T60" fmla="*/ 722042 w 2409"/>
              <a:gd name="T61" fmla="*/ 4936450 h 4865"/>
              <a:gd name="T62" fmla="*/ 716520 w 2409"/>
              <a:gd name="T63" fmla="*/ 4604867 h 4865"/>
              <a:gd name="T64" fmla="*/ 752415 w 2409"/>
              <a:gd name="T65" fmla="*/ 4918489 h 4865"/>
              <a:gd name="T66" fmla="*/ 982972 w 2409"/>
              <a:gd name="T67" fmla="*/ 4693289 h 4865"/>
              <a:gd name="T68" fmla="*/ 862861 w 2409"/>
              <a:gd name="T69" fmla="*/ 4067425 h 4865"/>
              <a:gd name="T70" fmla="*/ 818683 w 2409"/>
              <a:gd name="T71" fmla="*/ 3234321 h 4865"/>
              <a:gd name="T72" fmla="*/ 215370 w 2409"/>
              <a:gd name="T73" fmla="*/ 3366955 h 4865"/>
              <a:gd name="T74" fmla="*/ 149102 w 2409"/>
              <a:gd name="T75" fmla="*/ 3162478 h 4865"/>
              <a:gd name="T76" fmla="*/ 622641 w 2409"/>
              <a:gd name="T77" fmla="*/ 3165241 h 4865"/>
              <a:gd name="T78" fmla="*/ 150483 w 2409"/>
              <a:gd name="T79" fmla="*/ 2785302 h 4865"/>
              <a:gd name="T80" fmla="*/ 291302 w 2409"/>
              <a:gd name="T81" fmla="*/ 2728656 h 4865"/>
              <a:gd name="T82" fmla="*/ 392084 w 2409"/>
              <a:gd name="T83" fmla="*/ 2551812 h 4865"/>
              <a:gd name="T84" fmla="*/ 748273 w 2409"/>
              <a:gd name="T85" fmla="*/ 2864053 h 4865"/>
              <a:gd name="T86" fmla="*/ 352047 w 2409"/>
              <a:gd name="T87" fmla="*/ 2437139 h 4865"/>
              <a:gd name="T88" fmla="*/ 561895 w 2409"/>
              <a:gd name="T89" fmla="*/ 2444047 h 4865"/>
              <a:gd name="T90" fmla="*/ 745512 w 2409"/>
              <a:gd name="T91" fmla="*/ 2500693 h 4865"/>
              <a:gd name="T92" fmla="*/ 781407 w 2409"/>
              <a:gd name="T93" fmla="*/ 2182925 h 4865"/>
              <a:gd name="T94" fmla="*/ 897376 w 2409"/>
              <a:gd name="T95" fmla="*/ 2413652 h 4865"/>
              <a:gd name="T96" fmla="*/ 1141738 w 2409"/>
              <a:gd name="T97" fmla="*/ 3038134 h 4865"/>
              <a:gd name="T98" fmla="*/ 1145880 w 2409"/>
              <a:gd name="T99" fmla="*/ 2457863 h 4865"/>
              <a:gd name="T100" fmla="*/ 1275654 w 2409"/>
              <a:gd name="T101" fmla="*/ 2276874 h 4865"/>
              <a:gd name="T102" fmla="*/ 1263229 w 2409"/>
              <a:gd name="T103" fmla="*/ 2785302 h 4865"/>
              <a:gd name="T104" fmla="*/ 1793371 w 2409"/>
              <a:gd name="T105" fmla="*/ 1744958 h 4865"/>
              <a:gd name="T106" fmla="*/ 1339161 w 2409"/>
              <a:gd name="T107" fmla="*/ 1333242 h 4865"/>
              <a:gd name="T108" fmla="*/ 429360 w 2409"/>
              <a:gd name="T109" fmla="*/ 906328 h 4865"/>
              <a:gd name="T110" fmla="*/ 1065806 w 2409"/>
              <a:gd name="T111" fmla="*/ 910473 h 4865"/>
              <a:gd name="T112" fmla="*/ 1591807 w 2409"/>
              <a:gd name="T113" fmla="*/ 1203372 h 4865"/>
              <a:gd name="T114" fmla="*/ 867003 w 2409"/>
              <a:gd name="T115" fmla="*/ 433822 h 4865"/>
              <a:gd name="T116" fmla="*/ 1660836 w 2409"/>
              <a:gd name="T117" fmla="*/ 762642 h 4865"/>
              <a:gd name="T118" fmla="*/ 1890012 w 2409"/>
              <a:gd name="T119" fmla="*/ 971263 h 4865"/>
              <a:gd name="T120" fmla="*/ 2411870 w 2409"/>
              <a:gd name="T121" fmla="*/ 52501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r" rtl="1" fontAlgn="base">
              <a:spcBef>
                <a:spcPct val="0"/>
              </a:spcBef>
              <a:spcAft>
                <a:spcPct val="0"/>
              </a:spcAft>
            </a:pPr>
            <a:endParaRPr lang="en-GB" sz="2400" b="1" i="1" smtClean="0">
              <a:solidFill>
                <a:srgbClr val="2F2B20"/>
              </a:solidFill>
              <a:latin typeface="Arial" charset="0"/>
              <a:cs typeface="Arial" charset="0"/>
            </a:endParaRPr>
          </a:p>
        </p:txBody>
      </p:sp>
      <p:sp>
        <p:nvSpPr>
          <p:cNvPr id="15" name="Subtitle 2"/>
          <p:cNvSpPr>
            <a:spLocks noGrp="1"/>
          </p:cNvSpPr>
          <p:nvPr>
            <p:ph type="subTitle" idx="1"/>
          </p:nvPr>
        </p:nvSpPr>
        <p:spPr>
          <a:xfrm>
            <a:off x="3743324" y="1400174"/>
            <a:ext cx="5120640" cy="1476375"/>
          </a:xfrm>
        </p:spPr>
        <p:txBody>
          <a:bodyPr anchor="b" anchorCtr="0"/>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solidFill>
                  <a:schemeClr val="bg2"/>
                </a:solidFill>
              </a:defRPr>
            </a:lvl1pPr>
          </a:lstStyle>
          <a:p>
            <a:pPr>
              <a:defRPr/>
            </a:pPr>
            <a:endParaRPr lang="en-US">
              <a:solidFill>
                <a:srgbClr val="DFDCB7"/>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8" name="Slide Number Placeholder 5"/>
          <p:cNvSpPr>
            <a:spLocks noGrp="1"/>
          </p:cNvSpPr>
          <p:nvPr>
            <p:ph type="sldNum" sz="quarter" idx="12"/>
          </p:nvPr>
        </p:nvSpPr>
        <p:spPr/>
        <p:txBody>
          <a:bodyPr/>
          <a:lstStyle>
            <a:lvl1pPr>
              <a:defRPr/>
            </a:lvl1pPr>
          </a:lstStyle>
          <a:p>
            <a:pPr>
              <a:defRPr/>
            </a:pPr>
            <a:fld id="{AB03F59D-2FE1-480B-A4C2-3BF0EA45B580}"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910197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solidFill>
                <a:srgbClr val="675E47"/>
              </a:solidFill>
            </a:endParaRPr>
          </a:p>
        </p:txBody>
      </p:sp>
      <p:sp>
        <p:nvSpPr>
          <p:cNvPr id="6" name="Footer Placeholder 4"/>
          <p:cNvSpPr>
            <a:spLocks noGrp="1"/>
          </p:cNvSpPr>
          <p:nvPr>
            <p:ph type="ftr" sz="quarter" idx="16"/>
          </p:nvPr>
        </p:nvSpPr>
        <p:spPr/>
        <p:txBody>
          <a:bodyPr/>
          <a:lstStyle>
            <a:lvl1pPr>
              <a:defRPr/>
            </a:lvl1pPr>
          </a:lstStyle>
          <a:p>
            <a:pPr>
              <a:defRPr/>
            </a:pPr>
            <a:endParaRPr lang="en-US">
              <a:solidFill>
                <a:srgbClr val="675E47"/>
              </a:solidFill>
            </a:endParaRPr>
          </a:p>
        </p:txBody>
      </p:sp>
      <p:sp>
        <p:nvSpPr>
          <p:cNvPr id="7" name="Slide Number Placeholder 5"/>
          <p:cNvSpPr>
            <a:spLocks noGrp="1"/>
          </p:cNvSpPr>
          <p:nvPr>
            <p:ph type="sldNum" sz="quarter" idx="17"/>
          </p:nvPr>
        </p:nvSpPr>
        <p:spPr/>
        <p:txBody>
          <a:bodyPr/>
          <a:lstStyle>
            <a:lvl1pPr>
              <a:defRPr/>
            </a:lvl1pPr>
          </a:lstStyle>
          <a:p>
            <a:pPr>
              <a:defRPr/>
            </a:pPr>
            <a:fld id="{1B0BDACE-BCAA-4C22-91DD-56746BD66E08}"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5561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6"/>
          </p:nvPr>
        </p:nvSpPr>
        <p:spPr/>
        <p:txBody>
          <a:bodyPr/>
          <a:lstStyle>
            <a:lvl1pPr>
              <a:defRPr/>
            </a:lvl1pPr>
          </a:lstStyle>
          <a:p>
            <a:pPr>
              <a:defRPr/>
            </a:pPr>
            <a:endParaRPr lang="en-US">
              <a:solidFill>
                <a:srgbClr val="675E47"/>
              </a:solidFill>
            </a:endParaRPr>
          </a:p>
        </p:txBody>
      </p:sp>
      <p:sp>
        <p:nvSpPr>
          <p:cNvPr id="8" name="Footer Placeholder 4"/>
          <p:cNvSpPr>
            <a:spLocks noGrp="1"/>
          </p:cNvSpPr>
          <p:nvPr>
            <p:ph type="ftr" sz="quarter" idx="17"/>
          </p:nvPr>
        </p:nvSpPr>
        <p:spPr/>
        <p:txBody>
          <a:bodyPr/>
          <a:lstStyle>
            <a:lvl1pPr>
              <a:defRPr/>
            </a:lvl1pPr>
          </a:lstStyle>
          <a:p>
            <a:pPr>
              <a:defRPr/>
            </a:pPr>
            <a:endParaRPr lang="en-US">
              <a:solidFill>
                <a:srgbClr val="675E47"/>
              </a:solidFill>
            </a:endParaRPr>
          </a:p>
        </p:txBody>
      </p:sp>
      <p:sp>
        <p:nvSpPr>
          <p:cNvPr id="9" name="Slide Number Placeholder 5"/>
          <p:cNvSpPr>
            <a:spLocks noGrp="1"/>
          </p:cNvSpPr>
          <p:nvPr>
            <p:ph type="sldNum" sz="quarter" idx="18"/>
          </p:nvPr>
        </p:nvSpPr>
        <p:spPr/>
        <p:txBody>
          <a:bodyPr/>
          <a:lstStyle>
            <a:lvl1pPr>
              <a:defRPr/>
            </a:lvl1pPr>
          </a:lstStyle>
          <a:p>
            <a:pPr>
              <a:defRPr/>
            </a:pPr>
            <a:fld id="{896D3A0E-491C-4361-9126-38DBD352D3B2}"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3523717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solidFill>
                <a:srgbClr val="675E47"/>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5" name="Slide Number Placeholder 5"/>
          <p:cNvSpPr>
            <a:spLocks noGrp="1"/>
          </p:cNvSpPr>
          <p:nvPr>
            <p:ph type="sldNum" sz="quarter" idx="12"/>
          </p:nvPr>
        </p:nvSpPr>
        <p:spPr/>
        <p:txBody>
          <a:bodyPr/>
          <a:lstStyle>
            <a:lvl1pPr>
              <a:defRPr/>
            </a:lvl1pPr>
          </a:lstStyle>
          <a:p>
            <a:pPr>
              <a:defRPr/>
            </a:pPr>
            <a:fld id="{2EAF2303-7F15-4CBD-91FB-9E5EB627FE46}"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2053191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675E47"/>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4" name="Slide Number Placeholder 5"/>
          <p:cNvSpPr>
            <a:spLocks noGrp="1"/>
          </p:cNvSpPr>
          <p:nvPr>
            <p:ph type="sldNum" sz="quarter" idx="12"/>
          </p:nvPr>
        </p:nvSpPr>
        <p:spPr/>
        <p:txBody>
          <a:bodyPr/>
          <a:lstStyle>
            <a:lvl1pPr>
              <a:defRPr/>
            </a:lvl1pPr>
          </a:lstStyle>
          <a:p>
            <a:pPr>
              <a:defRPr/>
            </a:pPr>
            <a:fld id="{1F956093-6FD9-4A7C-8F27-D7CB3DECB3A1}"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2976299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sz="2400" b="1" i="1">
              <a:solidFill>
                <a:srgbClr val="FFFFFF"/>
              </a:solidFill>
            </a:endParaRPr>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5"/>
          </p:nvPr>
        </p:nvSpPr>
        <p:spPr/>
        <p:txBody>
          <a:bodyPr/>
          <a:lstStyle>
            <a:lvl1pPr>
              <a:defRPr>
                <a:solidFill>
                  <a:schemeClr val="bg2"/>
                </a:solidFill>
              </a:defRPr>
            </a:lvl1pPr>
          </a:lstStyle>
          <a:p>
            <a:pPr>
              <a:defRPr/>
            </a:pPr>
            <a:endParaRPr lang="en-US">
              <a:solidFill>
                <a:srgbClr val="DFDCB7"/>
              </a:solidFill>
            </a:endParaRPr>
          </a:p>
        </p:txBody>
      </p:sp>
      <p:sp>
        <p:nvSpPr>
          <p:cNvPr id="7" name="Footer Placeholder 5"/>
          <p:cNvSpPr>
            <a:spLocks noGrp="1"/>
          </p:cNvSpPr>
          <p:nvPr>
            <p:ph type="ftr" sz="quarter" idx="16"/>
          </p:nvPr>
        </p:nvSpPr>
        <p:spPr/>
        <p:txBody>
          <a:bodyPr/>
          <a:lstStyle>
            <a:lvl1pPr>
              <a:defRPr/>
            </a:lvl1pPr>
          </a:lstStyle>
          <a:p>
            <a:pPr>
              <a:defRPr/>
            </a:pPr>
            <a:endParaRPr lang="en-US">
              <a:solidFill>
                <a:srgbClr val="675E47"/>
              </a:solidFill>
            </a:endParaRPr>
          </a:p>
        </p:txBody>
      </p:sp>
      <p:sp>
        <p:nvSpPr>
          <p:cNvPr id="8" name="Slide Number Placeholder 6"/>
          <p:cNvSpPr>
            <a:spLocks noGrp="1"/>
          </p:cNvSpPr>
          <p:nvPr>
            <p:ph type="sldNum" sz="quarter" idx="17"/>
          </p:nvPr>
        </p:nvSpPr>
        <p:spPr/>
        <p:txBody>
          <a:bodyPr/>
          <a:lstStyle>
            <a:lvl1pPr>
              <a:defRPr/>
            </a:lvl1pPr>
          </a:lstStyle>
          <a:p>
            <a:pPr>
              <a:defRPr/>
            </a:pPr>
            <a:fld id="{C6B5F368-EBA9-4693-AC54-106F5E32C77D}"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318014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AA722B-DFE6-4EFA-9AB7-68EBB202C725}" type="datetimeFigureOut">
              <a:rPr lang="en-GB" smtClean="0"/>
              <a:t>17/10/2014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68CA01-0597-4539-988C-E3C9DE5C405D}" type="slidenum">
              <a:rPr lang="en-GB" smtClean="0"/>
              <a:t>‹#›</a:t>
            </a:fld>
            <a:endParaRPr lang="en-GB"/>
          </a:p>
        </p:txBody>
      </p:sp>
    </p:spTree>
    <p:extLst>
      <p:ext uri="{BB962C8B-B14F-4D97-AF65-F5344CB8AC3E}">
        <p14:creationId xmlns:p14="http://schemas.microsoft.com/office/powerpoint/2010/main" val="3939811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sz="2400" b="1" i="1">
              <a:solidFill>
                <a:srgbClr val="FFFFFF"/>
              </a:solidFill>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1" name="Title Placeholder 1"/>
          <p:cNvSpPr>
            <a:spLocks noGrp="1"/>
          </p:cNvSpPr>
          <p:nvPr>
            <p:ph type="title"/>
          </p:nvPr>
        </p:nvSpPr>
        <p:spPr>
          <a:xfrm>
            <a:off x="276224" y="228600"/>
            <a:ext cx="2834640" cy="1295399"/>
          </a:xfrm>
          <a:prstGeom prst="rect">
            <a:avLst/>
          </a:prstGeom>
        </p:spPr>
        <p:txBody>
          <a:bodyPr rtlCol="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solidFill>
                  <a:schemeClr val="bg2"/>
                </a:solidFill>
              </a:defRPr>
            </a:lvl1pPr>
          </a:lstStyle>
          <a:p>
            <a:pPr>
              <a:defRPr/>
            </a:pPr>
            <a:endParaRPr lang="en-US">
              <a:solidFill>
                <a:srgbClr val="DFDCB7"/>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srgbClr val="675E47"/>
              </a:solidFill>
            </a:endParaRPr>
          </a:p>
        </p:txBody>
      </p:sp>
      <p:sp>
        <p:nvSpPr>
          <p:cNvPr id="8" name="Slide Number Placeholder 6"/>
          <p:cNvSpPr>
            <a:spLocks noGrp="1"/>
          </p:cNvSpPr>
          <p:nvPr>
            <p:ph type="sldNum" sz="quarter" idx="16"/>
          </p:nvPr>
        </p:nvSpPr>
        <p:spPr/>
        <p:txBody>
          <a:bodyPr/>
          <a:lstStyle>
            <a:lvl1pPr>
              <a:defRPr/>
            </a:lvl1pPr>
          </a:lstStyle>
          <a:p>
            <a:pPr>
              <a:defRPr/>
            </a:pPr>
            <a:fld id="{A2F66D98-1710-4810-8504-6ACBEEA1233C}"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4012841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675E4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6" name="Slide Number Placeholder 5"/>
          <p:cNvSpPr>
            <a:spLocks noGrp="1"/>
          </p:cNvSpPr>
          <p:nvPr>
            <p:ph type="sldNum" sz="quarter" idx="12"/>
          </p:nvPr>
        </p:nvSpPr>
        <p:spPr/>
        <p:txBody>
          <a:bodyPr/>
          <a:lstStyle>
            <a:lvl1pPr>
              <a:defRPr/>
            </a:lvl1pPr>
          </a:lstStyle>
          <a:p>
            <a:pPr>
              <a:defRPr/>
            </a:pPr>
            <a:fld id="{476F4FBE-8513-4B63-AB6A-CB40AFFE3B47}"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3002892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675E4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6" name="Slide Number Placeholder 5"/>
          <p:cNvSpPr>
            <a:spLocks noGrp="1"/>
          </p:cNvSpPr>
          <p:nvPr>
            <p:ph type="sldNum" sz="quarter" idx="12"/>
          </p:nvPr>
        </p:nvSpPr>
        <p:spPr/>
        <p:txBody>
          <a:bodyPr/>
          <a:lstStyle>
            <a:lvl1pPr>
              <a:defRPr/>
            </a:lvl1pPr>
          </a:lstStyle>
          <a:p>
            <a:pPr>
              <a:defRPr/>
            </a:pPr>
            <a:fld id="{B9CBE541-06E2-475C-B730-473E554D1C57}"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2057268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pPr>
              <a:defRPr/>
            </a:pPr>
            <a:fld id="{75C738A1-AE60-4FCB-BBA7-25C018B82D89}" type="datetime4">
              <a:rPr lang="en-US">
                <a:solidFill>
                  <a:srgbClr val="675E47"/>
                </a:solidFill>
              </a:rPr>
              <a:pPr>
                <a:defRPr/>
              </a:pPr>
              <a:t>October 17, 2014</a:t>
            </a:fld>
            <a:endParaRPr lang="en-US">
              <a:solidFill>
                <a:srgbClr val="675E47"/>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r>
              <a:rPr lang="en-US">
                <a:solidFill>
                  <a:srgbClr val="675E47"/>
                </a:solidFill>
              </a:rPr>
              <a:t>By: Dr. M. Ardjomand Hessabi</a:t>
            </a: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pPr>
              <a:defRPr/>
            </a:pPr>
            <a:fld id="{3B3378C5-4AF4-4515-B923-2EBC537E982F}" type="slidenum">
              <a:rPr lang="en-US">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2441425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ClipArt Placeholder 2"/>
          <p:cNvSpPr>
            <a:spLocks noGrp="1"/>
          </p:cNvSpPr>
          <p:nvPr>
            <p:ph type="clipArt" sz="half" idx="1"/>
          </p:nvPr>
        </p:nvSpPr>
        <p:spPr>
          <a:xfrm>
            <a:off x="685800" y="1981200"/>
            <a:ext cx="3810000" cy="4114800"/>
          </a:xfrm>
        </p:spPr>
        <p:txBody>
          <a:bodyPr/>
          <a:lstStyle/>
          <a:p>
            <a:pPr lvl="0"/>
            <a:endParaRPr lang="fa-IR"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endParaRPr lang="en-US">
              <a:solidFill>
                <a:srgbClr val="675E47"/>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7" name="Slide Number Placeholder 5"/>
          <p:cNvSpPr>
            <a:spLocks noGrp="1"/>
          </p:cNvSpPr>
          <p:nvPr>
            <p:ph type="sldNum" sz="quarter" idx="12"/>
          </p:nvPr>
        </p:nvSpPr>
        <p:spPr/>
        <p:txBody>
          <a:bodyPr/>
          <a:lstStyle>
            <a:lvl1pPr>
              <a:defRPr/>
            </a:lvl1pPr>
          </a:lstStyle>
          <a:p>
            <a:pPr>
              <a:defRPr/>
            </a:pPr>
            <a:fld id="{597E10F8-049C-46B1-BA5E-970CA07C0E57}"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162270693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sz="2400" b="1" i="1">
              <a:solidFill>
                <a:srgbClr val="FFFFFF"/>
              </a:solidFill>
            </a:endParaRPr>
          </a:p>
        </p:txBody>
      </p:sp>
      <p:sp>
        <p:nvSpPr>
          <p:cNvPr id="5" name="Freeform 7"/>
          <p:cNvSpPr>
            <a:spLocks noChangeAspect="1" noEditPoints="1"/>
          </p:cNvSpPr>
          <p:nvPr/>
        </p:nvSpPr>
        <p:spPr bwMode="auto">
          <a:xfrm>
            <a:off x="838200" y="1762125"/>
            <a:ext cx="2522538" cy="5095875"/>
          </a:xfrm>
          <a:custGeom>
            <a:avLst/>
            <a:gdLst>
              <a:gd name="T0" fmla="*/ 719379 w 2409"/>
              <a:gd name="T1" fmla="*/ 2344207 h 4865"/>
              <a:gd name="T2" fmla="*/ 918334 w 2409"/>
              <a:gd name="T3" fmla="*/ 2296024 h 4865"/>
              <a:gd name="T4" fmla="*/ 834563 w 2409"/>
              <a:gd name="T5" fmla="*/ 3103613 h 4865"/>
              <a:gd name="T6" fmla="*/ 1128807 w 2409"/>
              <a:gd name="T7" fmla="*/ 3169603 h 4865"/>
              <a:gd name="T8" fmla="*/ 655504 w 2409"/>
              <a:gd name="T9" fmla="*/ 2217465 h 4865"/>
              <a:gd name="T10" fmla="*/ 784301 w 2409"/>
              <a:gd name="T11" fmla="*/ 2243651 h 4865"/>
              <a:gd name="T12" fmla="*/ 605242 w 2409"/>
              <a:gd name="T13" fmla="*/ 2149380 h 4865"/>
              <a:gd name="T14" fmla="*/ 1953946 w 2409"/>
              <a:gd name="T15" fmla="*/ 258722 h 4865"/>
              <a:gd name="T16" fmla="*/ 1457606 w 2409"/>
              <a:gd name="T17" fmla="*/ 1086212 h 4865"/>
              <a:gd name="T18" fmla="*/ 2100544 w 2409"/>
              <a:gd name="T19" fmla="*/ 687131 h 4865"/>
              <a:gd name="T20" fmla="*/ 1674362 w 2409"/>
              <a:gd name="T21" fmla="*/ 951090 h 4865"/>
              <a:gd name="T22" fmla="*/ 1605251 w 2409"/>
              <a:gd name="T23" fmla="*/ 1108209 h 4865"/>
              <a:gd name="T24" fmla="*/ 2344526 w 2409"/>
              <a:gd name="T25" fmla="*/ 610667 h 4865"/>
              <a:gd name="T26" fmla="*/ 1950805 w 2409"/>
              <a:gd name="T27" fmla="*/ 1157439 h 4865"/>
              <a:gd name="T28" fmla="*/ 2276462 w 2409"/>
              <a:gd name="T29" fmla="*/ 1697927 h 4865"/>
              <a:gd name="T30" fmla="*/ 1885882 w 2409"/>
              <a:gd name="T31" fmla="*/ 1609940 h 4865"/>
              <a:gd name="T32" fmla="*/ 1387448 w 2409"/>
              <a:gd name="T33" fmla="*/ 1362741 h 4865"/>
              <a:gd name="T34" fmla="*/ 1478549 w 2409"/>
              <a:gd name="T35" fmla="*/ 1922082 h 4865"/>
              <a:gd name="T36" fmla="*/ 1270170 w 2409"/>
              <a:gd name="T37" fmla="*/ 2068726 h 4865"/>
              <a:gd name="T38" fmla="*/ 1145561 w 2409"/>
              <a:gd name="T39" fmla="*/ 4201347 h 4865"/>
              <a:gd name="T40" fmla="*/ 1768604 w 2409"/>
              <a:gd name="T41" fmla="*/ 3418897 h 4865"/>
              <a:gd name="T42" fmla="*/ 2517302 w 2409"/>
              <a:gd name="T43" fmla="*/ 3478602 h 4865"/>
              <a:gd name="T44" fmla="*/ 1335092 w 2409"/>
              <a:gd name="T45" fmla="*/ 4044229 h 4865"/>
              <a:gd name="T46" fmla="*/ 1201059 w 2409"/>
              <a:gd name="T47" fmla="*/ 5095875 h 4865"/>
              <a:gd name="T48" fmla="*/ 1094252 w 2409"/>
              <a:gd name="T49" fmla="*/ 3781317 h 4865"/>
              <a:gd name="T50" fmla="*/ 773830 w 2409"/>
              <a:gd name="T51" fmla="*/ 3999188 h 4865"/>
              <a:gd name="T52" fmla="*/ 896344 w 2409"/>
              <a:gd name="T53" fmla="*/ 5059214 h 4865"/>
              <a:gd name="T54" fmla="*/ 668069 w 2409"/>
              <a:gd name="T55" fmla="*/ 4178303 h 4865"/>
              <a:gd name="T56" fmla="*/ 100525 w 2409"/>
              <a:gd name="T57" fmla="*/ 3956243 h 4865"/>
              <a:gd name="T58" fmla="*/ 197908 w 2409"/>
              <a:gd name="T59" fmla="*/ 3863019 h 4865"/>
              <a:gd name="T60" fmla="*/ 547649 w 2409"/>
              <a:gd name="T61" fmla="*/ 3742561 h 4865"/>
              <a:gd name="T62" fmla="*/ 543461 w 2409"/>
              <a:gd name="T63" fmla="*/ 3491172 h 4865"/>
              <a:gd name="T64" fmla="*/ 570686 w 2409"/>
              <a:gd name="T65" fmla="*/ 3728945 h 4865"/>
              <a:gd name="T66" fmla="*/ 745557 w 2409"/>
              <a:gd name="T67" fmla="*/ 3558209 h 4865"/>
              <a:gd name="T68" fmla="*/ 654457 w 2409"/>
              <a:gd name="T69" fmla="*/ 3083711 h 4865"/>
              <a:gd name="T70" fmla="*/ 620949 w 2409"/>
              <a:gd name="T71" fmla="*/ 2452095 h 4865"/>
              <a:gd name="T72" fmla="*/ 163352 w 2409"/>
              <a:gd name="T73" fmla="*/ 2552651 h 4865"/>
              <a:gd name="T74" fmla="*/ 113090 w 2409"/>
              <a:gd name="T75" fmla="*/ 2397628 h 4865"/>
              <a:gd name="T76" fmla="*/ 472256 w 2409"/>
              <a:gd name="T77" fmla="*/ 2399722 h 4865"/>
              <a:gd name="T78" fmla="*/ 114137 w 2409"/>
              <a:gd name="T79" fmla="*/ 2111672 h 4865"/>
              <a:gd name="T80" fmla="*/ 220945 w 2409"/>
              <a:gd name="T81" fmla="*/ 2068726 h 4865"/>
              <a:gd name="T82" fmla="*/ 297385 w 2409"/>
              <a:gd name="T83" fmla="*/ 1934652 h 4865"/>
              <a:gd name="T84" fmla="*/ 567545 w 2409"/>
              <a:gd name="T85" fmla="*/ 2171377 h 4865"/>
              <a:gd name="T86" fmla="*/ 267018 w 2409"/>
              <a:gd name="T87" fmla="*/ 1847713 h 4865"/>
              <a:gd name="T88" fmla="*/ 426182 w 2409"/>
              <a:gd name="T89" fmla="*/ 1852950 h 4865"/>
              <a:gd name="T90" fmla="*/ 565451 w 2409"/>
              <a:gd name="T91" fmla="*/ 1895896 h 4865"/>
              <a:gd name="T92" fmla="*/ 592676 w 2409"/>
              <a:gd name="T93" fmla="*/ 1654981 h 4865"/>
              <a:gd name="T94" fmla="*/ 680635 w 2409"/>
              <a:gd name="T95" fmla="*/ 1829906 h 4865"/>
              <a:gd name="T96" fmla="*/ 865977 w 2409"/>
              <a:gd name="T97" fmla="*/ 2303356 h 4865"/>
              <a:gd name="T98" fmla="*/ 869119 w 2409"/>
              <a:gd name="T99" fmla="*/ 1863425 h 4865"/>
              <a:gd name="T100" fmla="*/ 967549 w 2409"/>
              <a:gd name="T101" fmla="*/ 1726208 h 4865"/>
              <a:gd name="T102" fmla="*/ 958125 w 2409"/>
              <a:gd name="T103" fmla="*/ 2111672 h 4865"/>
              <a:gd name="T104" fmla="*/ 1360223 w 2409"/>
              <a:gd name="T105" fmla="*/ 1322937 h 4865"/>
              <a:gd name="T106" fmla="*/ 1015717 w 2409"/>
              <a:gd name="T107" fmla="*/ 1010795 h 4865"/>
              <a:gd name="T108" fmla="*/ 325658 w 2409"/>
              <a:gd name="T109" fmla="*/ 687131 h 4865"/>
              <a:gd name="T110" fmla="*/ 808385 w 2409"/>
              <a:gd name="T111" fmla="*/ 690274 h 4865"/>
              <a:gd name="T112" fmla="*/ 1207342 w 2409"/>
              <a:gd name="T113" fmla="*/ 912334 h 4865"/>
              <a:gd name="T114" fmla="*/ 657598 w 2409"/>
              <a:gd name="T115" fmla="*/ 328901 h 4865"/>
              <a:gd name="T116" fmla="*/ 1259698 w 2409"/>
              <a:gd name="T117" fmla="*/ 578196 h 4865"/>
              <a:gd name="T118" fmla="*/ 1433522 w 2409"/>
              <a:gd name="T119" fmla="*/ 736362 h 4865"/>
              <a:gd name="T120" fmla="*/ 1829337 w 2409"/>
              <a:gd name="T121" fmla="*/ 39803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r" rtl="1" fontAlgn="base">
              <a:spcBef>
                <a:spcPct val="0"/>
              </a:spcBef>
              <a:spcAft>
                <a:spcPct val="0"/>
              </a:spcAft>
            </a:pPr>
            <a:endParaRPr lang="en-GB" sz="2400" b="1" i="1" smtClean="0">
              <a:solidFill>
                <a:srgbClr val="2F2B20"/>
              </a:solidFill>
              <a:latin typeface="Arial" charset="0"/>
              <a:cs typeface="Arial" charset="0"/>
            </a:endParaRPr>
          </a:p>
        </p:txBody>
      </p:sp>
      <p:sp>
        <p:nvSpPr>
          <p:cNvPr id="6" name="Freeform 7"/>
          <p:cNvSpPr>
            <a:spLocks noChangeAspect="1" noEditPoints="1"/>
          </p:cNvSpPr>
          <p:nvPr/>
        </p:nvSpPr>
        <p:spPr bwMode="auto">
          <a:xfrm>
            <a:off x="838200" y="1762125"/>
            <a:ext cx="2522538" cy="5095875"/>
          </a:xfrm>
          <a:custGeom>
            <a:avLst/>
            <a:gdLst>
              <a:gd name="T0" fmla="*/ 719379 w 2409"/>
              <a:gd name="T1" fmla="*/ 2344207 h 4865"/>
              <a:gd name="T2" fmla="*/ 918334 w 2409"/>
              <a:gd name="T3" fmla="*/ 2296024 h 4865"/>
              <a:gd name="T4" fmla="*/ 834563 w 2409"/>
              <a:gd name="T5" fmla="*/ 3103613 h 4865"/>
              <a:gd name="T6" fmla="*/ 1128807 w 2409"/>
              <a:gd name="T7" fmla="*/ 3169603 h 4865"/>
              <a:gd name="T8" fmla="*/ 655504 w 2409"/>
              <a:gd name="T9" fmla="*/ 2217465 h 4865"/>
              <a:gd name="T10" fmla="*/ 784301 w 2409"/>
              <a:gd name="T11" fmla="*/ 2243651 h 4865"/>
              <a:gd name="T12" fmla="*/ 605242 w 2409"/>
              <a:gd name="T13" fmla="*/ 2149380 h 4865"/>
              <a:gd name="T14" fmla="*/ 1953946 w 2409"/>
              <a:gd name="T15" fmla="*/ 258722 h 4865"/>
              <a:gd name="T16" fmla="*/ 1457606 w 2409"/>
              <a:gd name="T17" fmla="*/ 1086212 h 4865"/>
              <a:gd name="T18" fmla="*/ 2100544 w 2409"/>
              <a:gd name="T19" fmla="*/ 687131 h 4865"/>
              <a:gd name="T20" fmla="*/ 1674362 w 2409"/>
              <a:gd name="T21" fmla="*/ 951090 h 4865"/>
              <a:gd name="T22" fmla="*/ 1605251 w 2409"/>
              <a:gd name="T23" fmla="*/ 1108209 h 4865"/>
              <a:gd name="T24" fmla="*/ 2344526 w 2409"/>
              <a:gd name="T25" fmla="*/ 610667 h 4865"/>
              <a:gd name="T26" fmla="*/ 1950805 w 2409"/>
              <a:gd name="T27" fmla="*/ 1157439 h 4865"/>
              <a:gd name="T28" fmla="*/ 2276462 w 2409"/>
              <a:gd name="T29" fmla="*/ 1697927 h 4865"/>
              <a:gd name="T30" fmla="*/ 1885882 w 2409"/>
              <a:gd name="T31" fmla="*/ 1609940 h 4865"/>
              <a:gd name="T32" fmla="*/ 1387448 w 2409"/>
              <a:gd name="T33" fmla="*/ 1362741 h 4865"/>
              <a:gd name="T34" fmla="*/ 1478549 w 2409"/>
              <a:gd name="T35" fmla="*/ 1922082 h 4865"/>
              <a:gd name="T36" fmla="*/ 1270170 w 2409"/>
              <a:gd name="T37" fmla="*/ 2068726 h 4865"/>
              <a:gd name="T38" fmla="*/ 1145561 w 2409"/>
              <a:gd name="T39" fmla="*/ 4201347 h 4865"/>
              <a:gd name="T40" fmla="*/ 1768604 w 2409"/>
              <a:gd name="T41" fmla="*/ 3418897 h 4865"/>
              <a:gd name="T42" fmla="*/ 2517302 w 2409"/>
              <a:gd name="T43" fmla="*/ 3478602 h 4865"/>
              <a:gd name="T44" fmla="*/ 1335092 w 2409"/>
              <a:gd name="T45" fmla="*/ 4044229 h 4865"/>
              <a:gd name="T46" fmla="*/ 1201059 w 2409"/>
              <a:gd name="T47" fmla="*/ 5095875 h 4865"/>
              <a:gd name="T48" fmla="*/ 1094252 w 2409"/>
              <a:gd name="T49" fmla="*/ 3781317 h 4865"/>
              <a:gd name="T50" fmla="*/ 773830 w 2409"/>
              <a:gd name="T51" fmla="*/ 3999188 h 4865"/>
              <a:gd name="T52" fmla="*/ 896344 w 2409"/>
              <a:gd name="T53" fmla="*/ 5059214 h 4865"/>
              <a:gd name="T54" fmla="*/ 668069 w 2409"/>
              <a:gd name="T55" fmla="*/ 4178303 h 4865"/>
              <a:gd name="T56" fmla="*/ 100525 w 2409"/>
              <a:gd name="T57" fmla="*/ 3956243 h 4865"/>
              <a:gd name="T58" fmla="*/ 197908 w 2409"/>
              <a:gd name="T59" fmla="*/ 3863019 h 4865"/>
              <a:gd name="T60" fmla="*/ 547649 w 2409"/>
              <a:gd name="T61" fmla="*/ 3742561 h 4865"/>
              <a:gd name="T62" fmla="*/ 543461 w 2409"/>
              <a:gd name="T63" fmla="*/ 3491172 h 4865"/>
              <a:gd name="T64" fmla="*/ 570686 w 2409"/>
              <a:gd name="T65" fmla="*/ 3728945 h 4865"/>
              <a:gd name="T66" fmla="*/ 745557 w 2409"/>
              <a:gd name="T67" fmla="*/ 3558209 h 4865"/>
              <a:gd name="T68" fmla="*/ 654457 w 2409"/>
              <a:gd name="T69" fmla="*/ 3083711 h 4865"/>
              <a:gd name="T70" fmla="*/ 620949 w 2409"/>
              <a:gd name="T71" fmla="*/ 2452095 h 4865"/>
              <a:gd name="T72" fmla="*/ 163352 w 2409"/>
              <a:gd name="T73" fmla="*/ 2552651 h 4865"/>
              <a:gd name="T74" fmla="*/ 113090 w 2409"/>
              <a:gd name="T75" fmla="*/ 2397628 h 4865"/>
              <a:gd name="T76" fmla="*/ 472256 w 2409"/>
              <a:gd name="T77" fmla="*/ 2399722 h 4865"/>
              <a:gd name="T78" fmla="*/ 114137 w 2409"/>
              <a:gd name="T79" fmla="*/ 2111672 h 4865"/>
              <a:gd name="T80" fmla="*/ 220945 w 2409"/>
              <a:gd name="T81" fmla="*/ 2068726 h 4865"/>
              <a:gd name="T82" fmla="*/ 297385 w 2409"/>
              <a:gd name="T83" fmla="*/ 1934652 h 4865"/>
              <a:gd name="T84" fmla="*/ 567545 w 2409"/>
              <a:gd name="T85" fmla="*/ 2171377 h 4865"/>
              <a:gd name="T86" fmla="*/ 267018 w 2409"/>
              <a:gd name="T87" fmla="*/ 1847713 h 4865"/>
              <a:gd name="T88" fmla="*/ 426182 w 2409"/>
              <a:gd name="T89" fmla="*/ 1852950 h 4865"/>
              <a:gd name="T90" fmla="*/ 565451 w 2409"/>
              <a:gd name="T91" fmla="*/ 1895896 h 4865"/>
              <a:gd name="T92" fmla="*/ 592676 w 2409"/>
              <a:gd name="T93" fmla="*/ 1654981 h 4865"/>
              <a:gd name="T94" fmla="*/ 680635 w 2409"/>
              <a:gd name="T95" fmla="*/ 1829906 h 4865"/>
              <a:gd name="T96" fmla="*/ 865977 w 2409"/>
              <a:gd name="T97" fmla="*/ 2303356 h 4865"/>
              <a:gd name="T98" fmla="*/ 869119 w 2409"/>
              <a:gd name="T99" fmla="*/ 1863425 h 4865"/>
              <a:gd name="T100" fmla="*/ 967549 w 2409"/>
              <a:gd name="T101" fmla="*/ 1726208 h 4865"/>
              <a:gd name="T102" fmla="*/ 958125 w 2409"/>
              <a:gd name="T103" fmla="*/ 2111672 h 4865"/>
              <a:gd name="T104" fmla="*/ 1360223 w 2409"/>
              <a:gd name="T105" fmla="*/ 1322937 h 4865"/>
              <a:gd name="T106" fmla="*/ 1015717 w 2409"/>
              <a:gd name="T107" fmla="*/ 1010795 h 4865"/>
              <a:gd name="T108" fmla="*/ 325658 w 2409"/>
              <a:gd name="T109" fmla="*/ 687131 h 4865"/>
              <a:gd name="T110" fmla="*/ 808385 w 2409"/>
              <a:gd name="T111" fmla="*/ 690274 h 4865"/>
              <a:gd name="T112" fmla="*/ 1207342 w 2409"/>
              <a:gd name="T113" fmla="*/ 912334 h 4865"/>
              <a:gd name="T114" fmla="*/ 657598 w 2409"/>
              <a:gd name="T115" fmla="*/ 328901 h 4865"/>
              <a:gd name="T116" fmla="*/ 1259698 w 2409"/>
              <a:gd name="T117" fmla="*/ 578196 h 4865"/>
              <a:gd name="T118" fmla="*/ 1433522 w 2409"/>
              <a:gd name="T119" fmla="*/ 736362 h 4865"/>
              <a:gd name="T120" fmla="*/ 1829337 w 2409"/>
              <a:gd name="T121" fmla="*/ 39803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r" rtl="1" fontAlgn="base">
              <a:spcBef>
                <a:spcPct val="0"/>
              </a:spcBef>
              <a:spcAft>
                <a:spcPct val="0"/>
              </a:spcAft>
            </a:pPr>
            <a:endParaRPr lang="en-GB" sz="2400" b="1" i="1" smtClean="0">
              <a:solidFill>
                <a:srgbClr val="2F2B20"/>
              </a:solidFill>
              <a:latin typeface="Arial" charset="0"/>
              <a:cs typeface="Arial" charset="0"/>
            </a:endParaRPr>
          </a:p>
        </p:txBody>
      </p:sp>
      <p:sp>
        <p:nvSpPr>
          <p:cNvPr id="7" name="Freeform 7"/>
          <p:cNvSpPr>
            <a:spLocks noChangeAspect="1" noEditPoints="1"/>
          </p:cNvSpPr>
          <p:nvPr/>
        </p:nvSpPr>
        <p:spPr bwMode="auto">
          <a:xfrm>
            <a:off x="838200" y="1762125"/>
            <a:ext cx="2522538" cy="5095875"/>
          </a:xfrm>
          <a:custGeom>
            <a:avLst/>
            <a:gdLst>
              <a:gd name="T0" fmla="*/ 719379 w 2409"/>
              <a:gd name="T1" fmla="*/ 2344207 h 4865"/>
              <a:gd name="T2" fmla="*/ 918334 w 2409"/>
              <a:gd name="T3" fmla="*/ 2296024 h 4865"/>
              <a:gd name="T4" fmla="*/ 834563 w 2409"/>
              <a:gd name="T5" fmla="*/ 3103613 h 4865"/>
              <a:gd name="T6" fmla="*/ 1128807 w 2409"/>
              <a:gd name="T7" fmla="*/ 3169603 h 4865"/>
              <a:gd name="T8" fmla="*/ 655504 w 2409"/>
              <a:gd name="T9" fmla="*/ 2217465 h 4865"/>
              <a:gd name="T10" fmla="*/ 784301 w 2409"/>
              <a:gd name="T11" fmla="*/ 2243651 h 4865"/>
              <a:gd name="T12" fmla="*/ 605242 w 2409"/>
              <a:gd name="T13" fmla="*/ 2149380 h 4865"/>
              <a:gd name="T14" fmla="*/ 1953946 w 2409"/>
              <a:gd name="T15" fmla="*/ 258722 h 4865"/>
              <a:gd name="T16" fmla="*/ 1457606 w 2409"/>
              <a:gd name="T17" fmla="*/ 1086212 h 4865"/>
              <a:gd name="T18" fmla="*/ 2100544 w 2409"/>
              <a:gd name="T19" fmla="*/ 687131 h 4865"/>
              <a:gd name="T20" fmla="*/ 1674362 w 2409"/>
              <a:gd name="T21" fmla="*/ 951090 h 4865"/>
              <a:gd name="T22" fmla="*/ 1605251 w 2409"/>
              <a:gd name="T23" fmla="*/ 1108209 h 4865"/>
              <a:gd name="T24" fmla="*/ 2344526 w 2409"/>
              <a:gd name="T25" fmla="*/ 610667 h 4865"/>
              <a:gd name="T26" fmla="*/ 1950805 w 2409"/>
              <a:gd name="T27" fmla="*/ 1157439 h 4865"/>
              <a:gd name="T28" fmla="*/ 2276462 w 2409"/>
              <a:gd name="T29" fmla="*/ 1697927 h 4865"/>
              <a:gd name="T30" fmla="*/ 1885882 w 2409"/>
              <a:gd name="T31" fmla="*/ 1609940 h 4865"/>
              <a:gd name="T32" fmla="*/ 1387448 w 2409"/>
              <a:gd name="T33" fmla="*/ 1362741 h 4865"/>
              <a:gd name="T34" fmla="*/ 1478549 w 2409"/>
              <a:gd name="T35" fmla="*/ 1922082 h 4865"/>
              <a:gd name="T36" fmla="*/ 1270170 w 2409"/>
              <a:gd name="T37" fmla="*/ 2068726 h 4865"/>
              <a:gd name="T38" fmla="*/ 1145561 w 2409"/>
              <a:gd name="T39" fmla="*/ 4201347 h 4865"/>
              <a:gd name="T40" fmla="*/ 1768604 w 2409"/>
              <a:gd name="T41" fmla="*/ 3418897 h 4865"/>
              <a:gd name="T42" fmla="*/ 2517302 w 2409"/>
              <a:gd name="T43" fmla="*/ 3478602 h 4865"/>
              <a:gd name="T44" fmla="*/ 1335092 w 2409"/>
              <a:gd name="T45" fmla="*/ 4044229 h 4865"/>
              <a:gd name="T46" fmla="*/ 1201059 w 2409"/>
              <a:gd name="T47" fmla="*/ 5095875 h 4865"/>
              <a:gd name="T48" fmla="*/ 1094252 w 2409"/>
              <a:gd name="T49" fmla="*/ 3781317 h 4865"/>
              <a:gd name="T50" fmla="*/ 773830 w 2409"/>
              <a:gd name="T51" fmla="*/ 3999188 h 4865"/>
              <a:gd name="T52" fmla="*/ 896344 w 2409"/>
              <a:gd name="T53" fmla="*/ 5059214 h 4865"/>
              <a:gd name="T54" fmla="*/ 668069 w 2409"/>
              <a:gd name="T55" fmla="*/ 4178303 h 4865"/>
              <a:gd name="T56" fmla="*/ 100525 w 2409"/>
              <a:gd name="T57" fmla="*/ 3956243 h 4865"/>
              <a:gd name="T58" fmla="*/ 197908 w 2409"/>
              <a:gd name="T59" fmla="*/ 3863019 h 4865"/>
              <a:gd name="T60" fmla="*/ 547649 w 2409"/>
              <a:gd name="T61" fmla="*/ 3742561 h 4865"/>
              <a:gd name="T62" fmla="*/ 543461 w 2409"/>
              <a:gd name="T63" fmla="*/ 3491172 h 4865"/>
              <a:gd name="T64" fmla="*/ 570686 w 2409"/>
              <a:gd name="T65" fmla="*/ 3728945 h 4865"/>
              <a:gd name="T66" fmla="*/ 745557 w 2409"/>
              <a:gd name="T67" fmla="*/ 3558209 h 4865"/>
              <a:gd name="T68" fmla="*/ 654457 w 2409"/>
              <a:gd name="T69" fmla="*/ 3083711 h 4865"/>
              <a:gd name="T70" fmla="*/ 620949 w 2409"/>
              <a:gd name="T71" fmla="*/ 2452095 h 4865"/>
              <a:gd name="T72" fmla="*/ 163352 w 2409"/>
              <a:gd name="T73" fmla="*/ 2552651 h 4865"/>
              <a:gd name="T74" fmla="*/ 113090 w 2409"/>
              <a:gd name="T75" fmla="*/ 2397628 h 4865"/>
              <a:gd name="T76" fmla="*/ 472256 w 2409"/>
              <a:gd name="T77" fmla="*/ 2399722 h 4865"/>
              <a:gd name="T78" fmla="*/ 114137 w 2409"/>
              <a:gd name="T79" fmla="*/ 2111672 h 4865"/>
              <a:gd name="T80" fmla="*/ 220945 w 2409"/>
              <a:gd name="T81" fmla="*/ 2068726 h 4865"/>
              <a:gd name="T82" fmla="*/ 297385 w 2409"/>
              <a:gd name="T83" fmla="*/ 1934652 h 4865"/>
              <a:gd name="T84" fmla="*/ 567545 w 2409"/>
              <a:gd name="T85" fmla="*/ 2171377 h 4865"/>
              <a:gd name="T86" fmla="*/ 267018 w 2409"/>
              <a:gd name="T87" fmla="*/ 1847713 h 4865"/>
              <a:gd name="T88" fmla="*/ 426182 w 2409"/>
              <a:gd name="T89" fmla="*/ 1852950 h 4865"/>
              <a:gd name="T90" fmla="*/ 565451 w 2409"/>
              <a:gd name="T91" fmla="*/ 1895896 h 4865"/>
              <a:gd name="T92" fmla="*/ 592676 w 2409"/>
              <a:gd name="T93" fmla="*/ 1654981 h 4865"/>
              <a:gd name="T94" fmla="*/ 680635 w 2409"/>
              <a:gd name="T95" fmla="*/ 1829906 h 4865"/>
              <a:gd name="T96" fmla="*/ 865977 w 2409"/>
              <a:gd name="T97" fmla="*/ 2303356 h 4865"/>
              <a:gd name="T98" fmla="*/ 869119 w 2409"/>
              <a:gd name="T99" fmla="*/ 1863425 h 4865"/>
              <a:gd name="T100" fmla="*/ 967549 w 2409"/>
              <a:gd name="T101" fmla="*/ 1726208 h 4865"/>
              <a:gd name="T102" fmla="*/ 958125 w 2409"/>
              <a:gd name="T103" fmla="*/ 2111672 h 4865"/>
              <a:gd name="T104" fmla="*/ 1360223 w 2409"/>
              <a:gd name="T105" fmla="*/ 1322937 h 4865"/>
              <a:gd name="T106" fmla="*/ 1015717 w 2409"/>
              <a:gd name="T107" fmla="*/ 1010795 h 4865"/>
              <a:gd name="T108" fmla="*/ 325658 w 2409"/>
              <a:gd name="T109" fmla="*/ 687131 h 4865"/>
              <a:gd name="T110" fmla="*/ 808385 w 2409"/>
              <a:gd name="T111" fmla="*/ 690274 h 4865"/>
              <a:gd name="T112" fmla="*/ 1207342 w 2409"/>
              <a:gd name="T113" fmla="*/ 912334 h 4865"/>
              <a:gd name="T114" fmla="*/ 657598 w 2409"/>
              <a:gd name="T115" fmla="*/ 328901 h 4865"/>
              <a:gd name="T116" fmla="*/ 1259698 w 2409"/>
              <a:gd name="T117" fmla="*/ 578196 h 4865"/>
              <a:gd name="T118" fmla="*/ 1433522 w 2409"/>
              <a:gd name="T119" fmla="*/ 736362 h 4865"/>
              <a:gd name="T120" fmla="*/ 1829337 w 2409"/>
              <a:gd name="T121" fmla="*/ 39803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r" rtl="1" fontAlgn="base">
              <a:spcBef>
                <a:spcPct val="0"/>
              </a:spcBef>
              <a:spcAft>
                <a:spcPct val="0"/>
              </a:spcAft>
            </a:pPr>
            <a:endParaRPr lang="en-GB" sz="2400" b="1" i="1" smtClean="0">
              <a:solidFill>
                <a:srgbClr val="2F2B20"/>
              </a:solidFill>
              <a:latin typeface="Arial" charset="0"/>
              <a:cs typeface="Arial" charset="0"/>
            </a:endParaRPr>
          </a:p>
        </p:txBody>
      </p:sp>
      <p:sp>
        <p:nvSpPr>
          <p:cNvPr id="3" name="Subtitle 2"/>
          <p:cNvSpPr>
            <a:spLocks noGrp="1"/>
          </p:cNvSpPr>
          <p:nvPr>
            <p:ph type="subTitle" idx="1"/>
          </p:nvPr>
        </p:nvSpPr>
        <p:spPr>
          <a:xfrm>
            <a:off x="3743323" y="3721473"/>
            <a:ext cx="5120640" cy="1581150"/>
          </a:xfrm>
        </p:spPr>
        <p:txBody>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solidFill>
                  <a:schemeClr val="bg2"/>
                </a:solidFill>
              </a:defRPr>
            </a:lvl1pPr>
          </a:lstStyle>
          <a:p>
            <a:pPr>
              <a:defRPr/>
            </a:pPr>
            <a:endParaRPr lang="en-US">
              <a:solidFill>
                <a:srgbClr val="DFDCB7"/>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11" name="Slide Number Placeholder 5"/>
          <p:cNvSpPr>
            <a:spLocks noGrp="1"/>
          </p:cNvSpPr>
          <p:nvPr>
            <p:ph type="sldNum" sz="quarter" idx="12"/>
          </p:nvPr>
        </p:nvSpPr>
        <p:spPr/>
        <p:txBody>
          <a:bodyPr/>
          <a:lstStyle>
            <a:lvl1pPr>
              <a:defRPr/>
            </a:lvl1pPr>
          </a:lstStyle>
          <a:p>
            <a:pPr>
              <a:defRPr/>
            </a:pPr>
            <a:fld id="{690EA651-1F66-4258-84EF-A9A41D9DF6EA}"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2249990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6"/>
          <p:cNvSpPr>
            <a:spLocks noChangeAspect="1" noEditPoints="1"/>
          </p:cNvSpPr>
          <p:nvPr/>
        </p:nvSpPr>
        <p:spPr bwMode="auto">
          <a:xfrm>
            <a:off x="5489575" y="0"/>
            <a:ext cx="3394075" cy="6858000"/>
          </a:xfrm>
          <a:custGeom>
            <a:avLst/>
            <a:gdLst>
              <a:gd name="T0" fmla="*/ 967924 w 2409"/>
              <a:gd name="T1" fmla="*/ 3154821 h 4865"/>
              <a:gd name="T2" fmla="*/ 1235618 w 2409"/>
              <a:gd name="T3" fmla="*/ 3089977 h 4865"/>
              <a:gd name="T4" fmla="*/ 1122905 w 2409"/>
              <a:gd name="T5" fmla="*/ 4176825 h 4865"/>
              <a:gd name="T6" fmla="*/ 1518810 w 2409"/>
              <a:gd name="T7" fmla="*/ 4265634 h 4865"/>
              <a:gd name="T8" fmla="*/ 881980 w 2409"/>
              <a:gd name="T9" fmla="*/ 2984252 h 4865"/>
              <a:gd name="T10" fmla="*/ 1055277 w 2409"/>
              <a:gd name="T11" fmla="*/ 3019494 h 4865"/>
              <a:gd name="T12" fmla="*/ 814353 w 2409"/>
              <a:gd name="T13" fmla="*/ 2892624 h 4865"/>
              <a:gd name="T14" fmla="*/ 2629034 w 2409"/>
              <a:gd name="T15" fmla="*/ 348186 h 4865"/>
              <a:gd name="T16" fmla="*/ 1961209 w 2409"/>
              <a:gd name="T17" fmla="*/ 1461818 h 4865"/>
              <a:gd name="T18" fmla="*/ 2826282 w 2409"/>
              <a:gd name="T19" fmla="*/ 924738 h 4865"/>
              <a:gd name="T20" fmla="*/ 2252854 w 2409"/>
              <a:gd name="T21" fmla="*/ 1279972 h 4865"/>
              <a:gd name="T22" fmla="*/ 2159866 w 2409"/>
              <a:gd name="T23" fmla="*/ 1491421 h 4865"/>
              <a:gd name="T24" fmla="*/ 3154560 w 2409"/>
              <a:gd name="T25" fmla="*/ 821832 h 4865"/>
              <a:gd name="T26" fmla="*/ 2624808 w 2409"/>
              <a:gd name="T27" fmla="*/ 1557675 h 4865"/>
              <a:gd name="T28" fmla="*/ 3062980 w 2409"/>
              <a:gd name="T29" fmla="*/ 2285060 h 4865"/>
              <a:gd name="T30" fmla="*/ 2537455 w 2409"/>
              <a:gd name="T31" fmla="*/ 2166649 h 4865"/>
              <a:gd name="T32" fmla="*/ 1866812 w 2409"/>
              <a:gd name="T33" fmla="*/ 1833969 h 4865"/>
              <a:gd name="T34" fmla="*/ 1989387 w 2409"/>
              <a:gd name="T35" fmla="*/ 2586728 h 4865"/>
              <a:gd name="T36" fmla="*/ 1709013 w 2409"/>
              <a:gd name="T37" fmla="*/ 2784080 h 4865"/>
              <a:gd name="T38" fmla="*/ 1541352 w 2409"/>
              <a:gd name="T39" fmla="*/ 5654150 h 4865"/>
              <a:gd name="T40" fmla="*/ 2379657 w 2409"/>
              <a:gd name="T41" fmla="*/ 4601133 h 4865"/>
              <a:gd name="T42" fmla="*/ 3387030 w 2409"/>
              <a:gd name="T43" fmla="*/ 4681484 h 4865"/>
              <a:gd name="T44" fmla="*/ 1796366 w 2409"/>
              <a:gd name="T45" fmla="*/ 5442701 h 4865"/>
              <a:gd name="T46" fmla="*/ 1616025 w 2409"/>
              <a:gd name="T47" fmla="*/ 6858000 h 4865"/>
              <a:gd name="T48" fmla="*/ 1472316 w 2409"/>
              <a:gd name="T49" fmla="*/ 5088876 h 4865"/>
              <a:gd name="T50" fmla="*/ 1041188 w 2409"/>
              <a:gd name="T51" fmla="*/ 5382085 h 4865"/>
              <a:gd name="T52" fmla="*/ 1206031 w 2409"/>
              <a:gd name="T53" fmla="*/ 6808662 h 4865"/>
              <a:gd name="T54" fmla="*/ 898887 w 2409"/>
              <a:gd name="T55" fmla="*/ 5623137 h 4865"/>
              <a:gd name="T56" fmla="*/ 135256 w 2409"/>
              <a:gd name="T57" fmla="*/ 5324289 h 4865"/>
              <a:gd name="T58" fmla="*/ 266285 w 2409"/>
              <a:gd name="T59" fmla="*/ 5198829 h 4865"/>
              <a:gd name="T60" fmla="*/ 736862 w 2409"/>
              <a:gd name="T61" fmla="*/ 5036718 h 4865"/>
              <a:gd name="T62" fmla="*/ 731227 w 2409"/>
              <a:gd name="T63" fmla="*/ 4698400 h 4865"/>
              <a:gd name="T64" fmla="*/ 767858 w 2409"/>
              <a:gd name="T65" fmla="*/ 5018393 h 4865"/>
              <a:gd name="T66" fmla="*/ 1003147 w 2409"/>
              <a:gd name="T67" fmla="*/ 4788618 h 4865"/>
              <a:gd name="T68" fmla="*/ 880572 w 2409"/>
              <a:gd name="T69" fmla="*/ 4150042 h 4865"/>
              <a:gd name="T70" fmla="*/ 835486 w 2409"/>
              <a:gd name="T71" fmla="*/ 3300016 h 4865"/>
              <a:gd name="T72" fmla="*/ 219791 w 2409"/>
              <a:gd name="T73" fmla="*/ 3435343 h 4865"/>
              <a:gd name="T74" fmla="*/ 152163 w 2409"/>
              <a:gd name="T75" fmla="*/ 3226714 h 4865"/>
              <a:gd name="T76" fmla="*/ 635420 w 2409"/>
              <a:gd name="T77" fmla="*/ 3229533 h 4865"/>
              <a:gd name="T78" fmla="*/ 153572 w 2409"/>
              <a:gd name="T79" fmla="*/ 2841876 h 4865"/>
              <a:gd name="T80" fmla="*/ 297281 w 2409"/>
              <a:gd name="T81" fmla="*/ 2784080 h 4865"/>
              <a:gd name="T82" fmla="*/ 400132 w 2409"/>
              <a:gd name="T83" fmla="*/ 2603644 h 4865"/>
              <a:gd name="T84" fmla="*/ 763632 w 2409"/>
              <a:gd name="T85" fmla="*/ 2922227 h 4865"/>
              <a:gd name="T86" fmla="*/ 359273 w 2409"/>
              <a:gd name="T87" fmla="*/ 2486642 h 4865"/>
              <a:gd name="T88" fmla="*/ 573428 w 2409"/>
              <a:gd name="T89" fmla="*/ 2493690 h 4865"/>
              <a:gd name="T90" fmla="*/ 760814 w 2409"/>
              <a:gd name="T91" fmla="*/ 2551486 h 4865"/>
              <a:gd name="T92" fmla="*/ 797446 w 2409"/>
              <a:gd name="T93" fmla="*/ 2227264 h 4865"/>
              <a:gd name="T94" fmla="*/ 915794 w 2409"/>
              <a:gd name="T95" fmla="*/ 2462677 h 4865"/>
              <a:gd name="T96" fmla="*/ 1165172 w 2409"/>
              <a:gd name="T97" fmla="*/ 3099844 h 4865"/>
              <a:gd name="T98" fmla="*/ 1169399 w 2409"/>
              <a:gd name="T99" fmla="*/ 2507787 h 4865"/>
              <a:gd name="T100" fmla="*/ 1301837 w 2409"/>
              <a:gd name="T101" fmla="*/ 2323121 h 4865"/>
              <a:gd name="T102" fmla="*/ 1289157 w 2409"/>
              <a:gd name="T103" fmla="*/ 2841876 h 4865"/>
              <a:gd name="T104" fmla="*/ 1830180 w 2409"/>
              <a:gd name="T105" fmla="*/ 1780402 h 4865"/>
              <a:gd name="T106" fmla="*/ 1366647 w 2409"/>
              <a:gd name="T107" fmla="*/ 1360323 h 4865"/>
              <a:gd name="T108" fmla="*/ 438172 w 2409"/>
              <a:gd name="T109" fmla="*/ 924738 h 4865"/>
              <a:gd name="T110" fmla="*/ 1087682 w 2409"/>
              <a:gd name="T111" fmla="*/ 928966 h 4865"/>
              <a:gd name="T112" fmla="*/ 1624478 w 2409"/>
              <a:gd name="T113" fmla="*/ 1227815 h 4865"/>
              <a:gd name="T114" fmla="*/ 884798 w 2409"/>
              <a:gd name="T115" fmla="*/ 442634 h 4865"/>
              <a:gd name="T116" fmla="*/ 1694924 w 2409"/>
              <a:gd name="T117" fmla="*/ 778133 h 4865"/>
              <a:gd name="T118" fmla="*/ 1928804 w 2409"/>
              <a:gd name="T119" fmla="*/ 990992 h 4865"/>
              <a:gd name="T120" fmla="*/ 2461374 w 2409"/>
              <a:gd name="T121" fmla="*/ 5356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r" rtl="1" fontAlgn="base">
              <a:spcBef>
                <a:spcPct val="0"/>
              </a:spcBef>
              <a:spcAft>
                <a:spcPct val="0"/>
              </a:spcAft>
            </a:pPr>
            <a:endParaRPr lang="en-GB" sz="2400" b="1" i="1" smtClean="0">
              <a:solidFill>
                <a:srgbClr val="2F2B20"/>
              </a:solidFill>
              <a:latin typeface="Arial" charset="0"/>
              <a:cs typeface="Arial" charset="0"/>
            </a:endParaRPr>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endParaRPr lang="en-US">
              <a:solidFill>
                <a:srgbClr val="675E47"/>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srgbClr val="675E47"/>
              </a:solidFill>
            </a:endParaRPr>
          </a:p>
        </p:txBody>
      </p:sp>
      <p:sp>
        <p:nvSpPr>
          <p:cNvPr id="7" name="Slide Number Placeholder 5"/>
          <p:cNvSpPr>
            <a:spLocks noGrp="1"/>
          </p:cNvSpPr>
          <p:nvPr>
            <p:ph type="sldNum" sz="quarter" idx="16"/>
          </p:nvPr>
        </p:nvSpPr>
        <p:spPr/>
        <p:txBody>
          <a:bodyPr/>
          <a:lstStyle>
            <a:lvl1pPr>
              <a:defRPr/>
            </a:lvl1pPr>
          </a:lstStyle>
          <a:p>
            <a:pPr>
              <a:defRPr/>
            </a:pPr>
            <a:fld id="{69116D3D-BC43-440C-941D-17F640ECB7D4}"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1680183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sz="2400" b="1" i="1">
              <a:solidFill>
                <a:srgbClr val="FFFFFF"/>
              </a:solidFill>
            </a:endParaRPr>
          </a:p>
        </p:txBody>
      </p:sp>
      <p:sp>
        <p:nvSpPr>
          <p:cNvPr id="5" name="Freeform 7"/>
          <p:cNvSpPr>
            <a:spLocks noChangeAspect="1" noEditPoints="1"/>
          </p:cNvSpPr>
          <p:nvPr/>
        </p:nvSpPr>
        <p:spPr bwMode="auto">
          <a:xfrm>
            <a:off x="34925" y="136525"/>
            <a:ext cx="3325813" cy="6721475"/>
          </a:xfrm>
          <a:custGeom>
            <a:avLst/>
            <a:gdLst>
              <a:gd name="T0" fmla="*/ 948457 w 2409"/>
              <a:gd name="T1" fmla="*/ 3092017 h 4865"/>
              <a:gd name="T2" fmla="*/ 1210767 w 2409"/>
              <a:gd name="T3" fmla="*/ 3028463 h 4865"/>
              <a:gd name="T4" fmla="*/ 1100321 w 2409"/>
              <a:gd name="T5" fmla="*/ 4093675 h 4865"/>
              <a:gd name="T6" fmla="*/ 1488263 w 2409"/>
              <a:gd name="T7" fmla="*/ 4180716 h 4865"/>
              <a:gd name="T8" fmla="*/ 864242 w 2409"/>
              <a:gd name="T9" fmla="*/ 2924843 h 4865"/>
              <a:gd name="T10" fmla="*/ 1034053 w 2409"/>
              <a:gd name="T11" fmla="*/ 2959383 h 4865"/>
              <a:gd name="T12" fmla="*/ 797974 w 2409"/>
              <a:gd name="T13" fmla="*/ 2835039 h 4865"/>
              <a:gd name="T14" fmla="*/ 2576159 w 2409"/>
              <a:gd name="T15" fmla="*/ 341255 h 4865"/>
              <a:gd name="T16" fmla="*/ 1921765 w 2409"/>
              <a:gd name="T17" fmla="*/ 1432717 h 4865"/>
              <a:gd name="T18" fmla="*/ 2769440 w 2409"/>
              <a:gd name="T19" fmla="*/ 906328 h 4865"/>
              <a:gd name="T20" fmla="*/ 2207545 w 2409"/>
              <a:gd name="T21" fmla="*/ 1254491 h 4865"/>
              <a:gd name="T22" fmla="*/ 2116426 w 2409"/>
              <a:gd name="T23" fmla="*/ 1461731 h 4865"/>
              <a:gd name="T24" fmla="*/ 3091115 w 2409"/>
              <a:gd name="T25" fmla="*/ 805472 h 4865"/>
              <a:gd name="T26" fmla="*/ 2572017 w 2409"/>
              <a:gd name="T27" fmla="*/ 1526666 h 4865"/>
              <a:gd name="T28" fmla="*/ 3001377 w 2409"/>
              <a:gd name="T29" fmla="*/ 2239571 h 4865"/>
              <a:gd name="T30" fmla="*/ 2486421 w 2409"/>
              <a:gd name="T31" fmla="*/ 2123516 h 4865"/>
              <a:gd name="T32" fmla="*/ 1829266 w 2409"/>
              <a:gd name="T33" fmla="*/ 1797459 h 4865"/>
              <a:gd name="T34" fmla="*/ 1949376 w 2409"/>
              <a:gd name="T35" fmla="*/ 2535233 h 4865"/>
              <a:gd name="T36" fmla="*/ 1674641 w 2409"/>
              <a:gd name="T37" fmla="*/ 2728656 h 4865"/>
              <a:gd name="T38" fmla="*/ 1510353 w 2409"/>
              <a:gd name="T39" fmla="*/ 5541590 h 4865"/>
              <a:gd name="T40" fmla="*/ 2331797 w 2409"/>
              <a:gd name="T41" fmla="*/ 4509536 h 4865"/>
              <a:gd name="T42" fmla="*/ 3318910 w 2409"/>
              <a:gd name="T43" fmla="*/ 4588287 h 4865"/>
              <a:gd name="T44" fmla="*/ 1760237 w 2409"/>
              <a:gd name="T45" fmla="*/ 5334350 h 4865"/>
              <a:gd name="T46" fmla="*/ 1583523 w 2409"/>
              <a:gd name="T47" fmla="*/ 6721475 h 4865"/>
              <a:gd name="T48" fmla="*/ 1442704 w 2409"/>
              <a:gd name="T49" fmla="*/ 4987569 h 4865"/>
              <a:gd name="T50" fmla="*/ 1020247 w 2409"/>
              <a:gd name="T51" fmla="*/ 5274942 h 4865"/>
              <a:gd name="T52" fmla="*/ 1181775 w 2409"/>
              <a:gd name="T53" fmla="*/ 6673119 h 4865"/>
              <a:gd name="T54" fmla="*/ 880809 w 2409"/>
              <a:gd name="T55" fmla="*/ 5511195 h 4865"/>
              <a:gd name="T56" fmla="*/ 132536 w 2409"/>
              <a:gd name="T57" fmla="*/ 5218296 h 4865"/>
              <a:gd name="T58" fmla="*/ 260929 w 2409"/>
              <a:gd name="T59" fmla="*/ 5095334 h 4865"/>
              <a:gd name="T60" fmla="*/ 722042 w 2409"/>
              <a:gd name="T61" fmla="*/ 4936450 h 4865"/>
              <a:gd name="T62" fmla="*/ 716520 w 2409"/>
              <a:gd name="T63" fmla="*/ 4604867 h 4865"/>
              <a:gd name="T64" fmla="*/ 752415 w 2409"/>
              <a:gd name="T65" fmla="*/ 4918489 h 4865"/>
              <a:gd name="T66" fmla="*/ 982972 w 2409"/>
              <a:gd name="T67" fmla="*/ 4693289 h 4865"/>
              <a:gd name="T68" fmla="*/ 862861 w 2409"/>
              <a:gd name="T69" fmla="*/ 4067425 h 4865"/>
              <a:gd name="T70" fmla="*/ 818683 w 2409"/>
              <a:gd name="T71" fmla="*/ 3234321 h 4865"/>
              <a:gd name="T72" fmla="*/ 215370 w 2409"/>
              <a:gd name="T73" fmla="*/ 3366955 h 4865"/>
              <a:gd name="T74" fmla="*/ 149102 w 2409"/>
              <a:gd name="T75" fmla="*/ 3162478 h 4865"/>
              <a:gd name="T76" fmla="*/ 622641 w 2409"/>
              <a:gd name="T77" fmla="*/ 3165241 h 4865"/>
              <a:gd name="T78" fmla="*/ 150483 w 2409"/>
              <a:gd name="T79" fmla="*/ 2785302 h 4865"/>
              <a:gd name="T80" fmla="*/ 291302 w 2409"/>
              <a:gd name="T81" fmla="*/ 2728656 h 4865"/>
              <a:gd name="T82" fmla="*/ 392084 w 2409"/>
              <a:gd name="T83" fmla="*/ 2551812 h 4865"/>
              <a:gd name="T84" fmla="*/ 748273 w 2409"/>
              <a:gd name="T85" fmla="*/ 2864053 h 4865"/>
              <a:gd name="T86" fmla="*/ 352047 w 2409"/>
              <a:gd name="T87" fmla="*/ 2437139 h 4865"/>
              <a:gd name="T88" fmla="*/ 561895 w 2409"/>
              <a:gd name="T89" fmla="*/ 2444047 h 4865"/>
              <a:gd name="T90" fmla="*/ 745512 w 2409"/>
              <a:gd name="T91" fmla="*/ 2500693 h 4865"/>
              <a:gd name="T92" fmla="*/ 781407 w 2409"/>
              <a:gd name="T93" fmla="*/ 2182925 h 4865"/>
              <a:gd name="T94" fmla="*/ 897376 w 2409"/>
              <a:gd name="T95" fmla="*/ 2413652 h 4865"/>
              <a:gd name="T96" fmla="*/ 1141738 w 2409"/>
              <a:gd name="T97" fmla="*/ 3038134 h 4865"/>
              <a:gd name="T98" fmla="*/ 1145880 w 2409"/>
              <a:gd name="T99" fmla="*/ 2457863 h 4865"/>
              <a:gd name="T100" fmla="*/ 1275654 w 2409"/>
              <a:gd name="T101" fmla="*/ 2276874 h 4865"/>
              <a:gd name="T102" fmla="*/ 1263229 w 2409"/>
              <a:gd name="T103" fmla="*/ 2785302 h 4865"/>
              <a:gd name="T104" fmla="*/ 1793371 w 2409"/>
              <a:gd name="T105" fmla="*/ 1744958 h 4865"/>
              <a:gd name="T106" fmla="*/ 1339161 w 2409"/>
              <a:gd name="T107" fmla="*/ 1333242 h 4865"/>
              <a:gd name="T108" fmla="*/ 429360 w 2409"/>
              <a:gd name="T109" fmla="*/ 906328 h 4865"/>
              <a:gd name="T110" fmla="*/ 1065806 w 2409"/>
              <a:gd name="T111" fmla="*/ 910473 h 4865"/>
              <a:gd name="T112" fmla="*/ 1591807 w 2409"/>
              <a:gd name="T113" fmla="*/ 1203372 h 4865"/>
              <a:gd name="T114" fmla="*/ 867003 w 2409"/>
              <a:gd name="T115" fmla="*/ 433822 h 4865"/>
              <a:gd name="T116" fmla="*/ 1660836 w 2409"/>
              <a:gd name="T117" fmla="*/ 762642 h 4865"/>
              <a:gd name="T118" fmla="*/ 1890012 w 2409"/>
              <a:gd name="T119" fmla="*/ 971263 h 4865"/>
              <a:gd name="T120" fmla="*/ 2411870 w 2409"/>
              <a:gd name="T121" fmla="*/ 52501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r" rtl="1" fontAlgn="base">
              <a:spcBef>
                <a:spcPct val="0"/>
              </a:spcBef>
              <a:spcAft>
                <a:spcPct val="0"/>
              </a:spcAft>
            </a:pPr>
            <a:endParaRPr lang="en-GB" sz="2400" b="1" i="1" smtClean="0">
              <a:solidFill>
                <a:srgbClr val="2F2B20"/>
              </a:solidFill>
              <a:latin typeface="Arial" charset="0"/>
              <a:cs typeface="Arial" charset="0"/>
            </a:endParaRPr>
          </a:p>
        </p:txBody>
      </p:sp>
      <p:sp>
        <p:nvSpPr>
          <p:cNvPr id="15" name="Subtitle 2"/>
          <p:cNvSpPr>
            <a:spLocks noGrp="1"/>
          </p:cNvSpPr>
          <p:nvPr>
            <p:ph type="subTitle" idx="1"/>
          </p:nvPr>
        </p:nvSpPr>
        <p:spPr>
          <a:xfrm>
            <a:off x="3743324" y="1400174"/>
            <a:ext cx="5120640" cy="1476375"/>
          </a:xfrm>
        </p:spPr>
        <p:txBody>
          <a:bodyPr anchor="b" anchorCtr="0"/>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solidFill>
                  <a:schemeClr val="bg2"/>
                </a:solidFill>
              </a:defRPr>
            </a:lvl1pPr>
          </a:lstStyle>
          <a:p>
            <a:pPr>
              <a:defRPr/>
            </a:pPr>
            <a:endParaRPr lang="en-US">
              <a:solidFill>
                <a:srgbClr val="DFDCB7"/>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8" name="Slide Number Placeholder 5"/>
          <p:cNvSpPr>
            <a:spLocks noGrp="1"/>
          </p:cNvSpPr>
          <p:nvPr>
            <p:ph type="sldNum" sz="quarter" idx="12"/>
          </p:nvPr>
        </p:nvSpPr>
        <p:spPr/>
        <p:txBody>
          <a:bodyPr/>
          <a:lstStyle>
            <a:lvl1pPr>
              <a:defRPr/>
            </a:lvl1pPr>
          </a:lstStyle>
          <a:p>
            <a:pPr>
              <a:defRPr/>
            </a:pPr>
            <a:fld id="{07EBA22A-132D-42FA-A473-45E5D10D9994}"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1464405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solidFill>
                <a:srgbClr val="675E47"/>
              </a:solidFill>
            </a:endParaRPr>
          </a:p>
        </p:txBody>
      </p:sp>
      <p:sp>
        <p:nvSpPr>
          <p:cNvPr id="6" name="Footer Placeholder 4"/>
          <p:cNvSpPr>
            <a:spLocks noGrp="1"/>
          </p:cNvSpPr>
          <p:nvPr>
            <p:ph type="ftr" sz="quarter" idx="16"/>
          </p:nvPr>
        </p:nvSpPr>
        <p:spPr/>
        <p:txBody>
          <a:bodyPr/>
          <a:lstStyle>
            <a:lvl1pPr>
              <a:defRPr/>
            </a:lvl1pPr>
          </a:lstStyle>
          <a:p>
            <a:pPr>
              <a:defRPr/>
            </a:pPr>
            <a:endParaRPr lang="en-US">
              <a:solidFill>
                <a:srgbClr val="675E47"/>
              </a:solidFill>
            </a:endParaRPr>
          </a:p>
        </p:txBody>
      </p:sp>
      <p:sp>
        <p:nvSpPr>
          <p:cNvPr id="7" name="Slide Number Placeholder 5"/>
          <p:cNvSpPr>
            <a:spLocks noGrp="1"/>
          </p:cNvSpPr>
          <p:nvPr>
            <p:ph type="sldNum" sz="quarter" idx="17"/>
          </p:nvPr>
        </p:nvSpPr>
        <p:spPr/>
        <p:txBody>
          <a:bodyPr/>
          <a:lstStyle>
            <a:lvl1pPr>
              <a:defRPr/>
            </a:lvl1pPr>
          </a:lstStyle>
          <a:p>
            <a:pPr>
              <a:defRPr/>
            </a:pPr>
            <a:fld id="{49C4966D-26F2-4228-A94B-0D25B4FA640B}"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4245747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6"/>
          </p:nvPr>
        </p:nvSpPr>
        <p:spPr/>
        <p:txBody>
          <a:bodyPr/>
          <a:lstStyle>
            <a:lvl1pPr>
              <a:defRPr/>
            </a:lvl1pPr>
          </a:lstStyle>
          <a:p>
            <a:pPr>
              <a:defRPr/>
            </a:pPr>
            <a:endParaRPr lang="en-US">
              <a:solidFill>
                <a:srgbClr val="675E47"/>
              </a:solidFill>
            </a:endParaRPr>
          </a:p>
        </p:txBody>
      </p:sp>
      <p:sp>
        <p:nvSpPr>
          <p:cNvPr id="8" name="Footer Placeholder 4"/>
          <p:cNvSpPr>
            <a:spLocks noGrp="1"/>
          </p:cNvSpPr>
          <p:nvPr>
            <p:ph type="ftr" sz="quarter" idx="17"/>
          </p:nvPr>
        </p:nvSpPr>
        <p:spPr/>
        <p:txBody>
          <a:bodyPr/>
          <a:lstStyle>
            <a:lvl1pPr>
              <a:defRPr/>
            </a:lvl1pPr>
          </a:lstStyle>
          <a:p>
            <a:pPr>
              <a:defRPr/>
            </a:pPr>
            <a:endParaRPr lang="en-US">
              <a:solidFill>
                <a:srgbClr val="675E47"/>
              </a:solidFill>
            </a:endParaRPr>
          </a:p>
        </p:txBody>
      </p:sp>
      <p:sp>
        <p:nvSpPr>
          <p:cNvPr id="9" name="Slide Number Placeholder 5"/>
          <p:cNvSpPr>
            <a:spLocks noGrp="1"/>
          </p:cNvSpPr>
          <p:nvPr>
            <p:ph type="sldNum" sz="quarter" idx="18"/>
          </p:nvPr>
        </p:nvSpPr>
        <p:spPr/>
        <p:txBody>
          <a:bodyPr/>
          <a:lstStyle>
            <a:lvl1pPr>
              <a:defRPr/>
            </a:lvl1pPr>
          </a:lstStyle>
          <a:p>
            <a:pPr>
              <a:defRPr/>
            </a:pPr>
            <a:fld id="{89EEB5AA-1CBE-42AC-9162-24BD4E2BA8C3}"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349006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AA722B-DFE6-4EFA-9AB7-68EBB202C725}" type="datetimeFigureOut">
              <a:rPr lang="en-GB" smtClean="0"/>
              <a:t>17/10/2014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68CA01-0597-4539-988C-E3C9DE5C405D}" type="slidenum">
              <a:rPr lang="en-GB" smtClean="0"/>
              <a:t>‹#›</a:t>
            </a:fld>
            <a:endParaRPr lang="en-GB"/>
          </a:p>
        </p:txBody>
      </p:sp>
    </p:spTree>
    <p:extLst>
      <p:ext uri="{BB962C8B-B14F-4D97-AF65-F5344CB8AC3E}">
        <p14:creationId xmlns:p14="http://schemas.microsoft.com/office/powerpoint/2010/main" val="131683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solidFill>
                <a:srgbClr val="675E47"/>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5" name="Slide Number Placeholder 5"/>
          <p:cNvSpPr>
            <a:spLocks noGrp="1"/>
          </p:cNvSpPr>
          <p:nvPr>
            <p:ph type="sldNum" sz="quarter" idx="12"/>
          </p:nvPr>
        </p:nvSpPr>
        <p:spPr/>
        <p:txBody>
          <a:bodyPr/>
          <a:lstStyle>
            <a:lvl1pPr>
              <a:defRPr/>
            </a:lvl1pPr>
          </a:lstStyle>
          <a:p>
            <a:pPr>
              <a:defRPr/>
            </a:pPr>
            <a:fld id="{A6B5D329-F4F2-4B38-AB08-4948E2D13AB9}"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428059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675E47"/>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4" name="Slide Number Placeholder 5"/>
          <p:cNvSpPr>
            <a:spLocks noGrp="1"/>
          </p:cNvSpPr>
          <p:nvPr>
            <p:ph type="sldNum" sz="quarter" idx="12"/>
          </p:nvPr>
        </p:nvSpPr>
        <p:spPr/>
        <p:txBody>
          <a:bodyPr/>
          <a:lstStyle>
            <a:lvl1pPr>
              <a:defRPr/>
            </a:lvl1pPr>
          </a:lstStyle>
          <a:p>
            <a:pPr>
              <a:defRPr/>
            </a:pPr>
            <a:fld id="{6173D76C-F514-41F7-9E19-918AEC808197}"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35076519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sz="2400" b="1" i="1">
              <a:solidFill>
                <a:srgbClr val="FFFFFF"/>
              </a:solidFill>
            </a:endParaRPr>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5"/>
          </p:nvPr>
        </p:nvSpPr>
        <p:spPr/>
        <p:txBody>
          <a:bodyPr/>
          <a:lstStyle>
            <a:lvl1pPr>
              <a:defRPr>
                <a:solidFill>
                  <a:schemeClr val="bg2"/>
                </a:solidFill>
              </a:defRPr>
            </a:lvl1pPr>
          </a:lstStyle>
          <a:p>
            <a:pPr>
              <a:defRPr/>
            </a:pPr>
            <a:endParaRPr lang="en-US">
              <a:solidFill>
                <a:srgbClr val="DFDCB7"/>
              </a:solidFill>
            </a:endParaRPr>
          </a:p>
        </p:txBody>
      </p:sp>
      <p:sp>
        <p:nvSpPr>
          <p:cNvPr id="7" name="Footer Placeholder 5"/>
          <p:cNvSpPr>
            <a:spLocks noGrp="1"/>
          </p:cNvSpPr>
          <p:nvPr>
            <p:ph type="ftr" sz="quarter" idx="16"/>
          </p:nvPr>
        </p:nvSpPr>
        <p:spPr/>
        <p:txBody>
          <a:bodyPr/>
          <a:lstStyle>
            <a:lvl1pPr>
              <a:defRPr/>
            </a:lvl1pPr>
          </a:lstStyle>
          <a:p>
            <a:pPr>
              <a:defRPr/>
            </a:pPr>
            <a:endParaRPr lang="en-US">
              <a:solidFill>
                <a:srgbClr val="675E47"/>
              </a:solidFill>
            </a:endParaRPr>
          </a:p>
        </p:txBody>
      </p:sp>
      <p:sp>
        <p:nvSpPr>
          <p:cNvPr id="8" name="Slide Number Placeholder 6"/>
          <p:cNvSpPr>
            <a:spLocks noGrp="1"/>
          </p:cNvSpPr>
          <p:nvPr>
            <p:ph type="sldNum" sz="quarter" idx="17"/>
          </p:nvPr>
        </p:nvSpPr>
        <p:spPr/>
        <p:txBody>
          <a:bodyPr/>
          <a:lstStyle>
            <a:lvl1pPr>
              <a:defRPr/>
            </a:lvl1pPr>
          </a:lstStyle>
          <a:p>
            <a:pPr>
              <a:defRPr/>
            </a:pPr>
            <a:fld id="{0595BE51-E395-4F98-A244-C6A2CC92A46F}"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1929885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sz="2400" b="1" i="1">
              <a:solidFill>
                <a:srgbClr val="FFFFFF"/>
              </a:solidFill>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1" name="Title Placeholder 1"/>
          <p:cNvSpPr>
            <a:spLocks noGrp="1"/>
          </p:cNvSpPr>
          <p:nvPr>
            <p:ph type="title"/>
          </p:nvPr>
        </p:nvSpPr>
        <p:spPr>
          <a:xfrm>
            <a:off x="276224" y="228600"/>
            <a:ext cx="2834640" cy="1295399"/>
          </a:xfrm>
          <a:prstGeom prst="rect">
            <a:avLst/>
          </a:prstGeom>
        </p:spPr>
        <p:txBody>
          <a:bodyPr rtlCol="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solidFill>
                  <a:schemeClr val="bg2"/>
                </a:solidFill>
              </a:defRPr>
            </a:lvl1pPr>
          </a:lstStyle>
          <a:p>
            <a:pPr>
              <a:defRPr/>
            </a:pPr>
            <a:endParaRPr lang="en-US">
              <a:solidFill>
                <a:srgbClr val="DFDCB7"/>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srgbClr val="675E47"/>
              </a:solidFill>
            </a:endParaRPr>
          </a:p>
        </p:txBody>
      </p:sp>
      <p:sp>
        <p:nvSpPr>
          <p:cNvPr id="8" name="Slide Number Placeholder 6"/>
          <p:cNvSpPr>
            <a:spLocks noGrp="1"/>
          </p:cNvSpPr>
          <p:nvPr>
            <p:ph type="sldNum" sz="quarter" idx="16"/>
          </p:nvPr>
        </p:nvSpPr>
        <p:spPr/>
        <p:txBody>
          <a:bodyPr/>
          <a:lstStyle>
            <a:lvl1pPr>
              <a:defRPr/>
            </a:lvl1pPr>
          </a:lstStyle>
          <a:p>
            <a:pPr>
              <a:defRPr/>
            </a:pPr>
            <a:fld id="{6262D13E-4728-488A-8950-C36E2927D031}"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1324025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675E4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6" name="Slide Number Placeholder 5"/>
          <p:cNvSpPr>
            <a:spLocks noGrp="1"/>
          </p:cNvSpPr>
          <p:nvPr>
            <p:ph type="sldNum" sz="quarter" idx="12"/>
          </p:nvPr>
        </p:nvSpPr>
        <p:spPr/>
        <p:txBody>
          <a:bodyPr/>
          <a:lstStyle>
            <a:lvl1pPr>
              <a:defRPr/>
            </a:lvl1pPr>
          </a:lstStyle>
          <a:p>
            <a:pPr>
              <a:defRPr/>
            </a:pPr>
            <a:fld id="{7F88B02D-E59D-4C25-AAD2-1B7EF4F4C4A8}"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3350616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675E4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6" name="Slide Number Placeholder 5"/>
          <p:cNvSpPr>
            <a:spLocks noGrp="1"/>
          </p:cNvSpPr>
          <p:nvPr>
            <p:ph type="sldNum" sz="quarter" idx="12"/>
          </p:nvPr>
        </p:nvSpPr>
        <p:spPr/>
        <p:txBody>
          <a:bodyPr/>
          <a:lstStyle>
            <a:lvl1pPr>
              <a:defRPr/>
            </a:lvl1pPr>
          </a:lstStyle>
          <a:p>
            <a:pPr>
              <a:defRPr/>
            </a:pPr>
            <a:fld id="{4AE46353-A750-4877-97C7-B96AAE2827D9}"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2680860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pPr>
              <a:defRPr/>
            </a:pPr>
            <a:fld id="{53F30CCB-D801-4507-B218-CA316091364B}" type="datetime4">
              <a:rPr lang="en-US">
                <a:solidFill>
                  <a:srgbClr val="675E47"/>
                </a:solidFill>
              </a:rPr>
              <a:pPr>
                <a:defRPr/>
              </a:pPr>
              <a:t>October 17, 2014</a:t>
            </a:fld>
            <a:endParaRPr lang="en-US">
              <a:solidFill>
                <a:srgbClr val="675E47"/>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r>
              <a:rPr lang="en-US">
                <a:solidFill>
                  <a:srgbClr val="675E47"/>
                </a:solidFill>
              </a:rPr>
              <a:t>By: Dr. M. Ardjomand Hessabi</a:t>
            </a: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pPr>
              <a:defRPr/>
            </a:pPr>
            <a:fld id="{722EB964-2C95-4828-A5DA-2A1A0ED96CD8}" type="slidenum">
              <a:rPr lang="en-US">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3008561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fa-IR"/>
          </a:p>
        </p:txBody>
      </p:sp>
      <p:sp>
        <p:nvSpPr>
          <p:cNvPr id="3" name="ClipArt Placeholder 2"/>
          <p:cNvSpPr>
            <a:spLocks noGrp="1"/>
          </p:cNvSpPr>
          <p:nvPr>
            <p:ph type="clipArt" sz="half" idx="1"/>
          </p:nvPr>
        </p:nvSpPr>
        <p:spPr>
          <a:xfrm>
            <a:off x="685800" y="1981200"/>
            <a:ext cx="3810000" cy="4114800"/>
          </a:xfrm>
        </p:spPr>
        <p:txBody>
          <a:bodyPr/>
          <a:lstStyle/>
          <a:p>
            <a:pPr lvl="0"/>
            <a:endParaRPr lang="fa-IR"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3"/>
          <p:cNvSpPr>
            <a:spLocks noGrp="1"/>
          </p:cNvSpPr>
          <p:nvPr>
            <p:ph type="dt" sz="half" idx="10"/>
          </p:nvPr>
        </p:nvSpPr>
        <p:spPr/>
        <p:txBody>
          <a:bodyPr/>
          <a:lstStyle>
            <a:lvl1pPr>
              <a:defRPr/>
            </a:lvl1pPr>
          </a:lstStyle>
          <a:p>
            <a:pPr>
              <a:defRPr/>
            </a:pPr>
            <a:endParaRPr lang="en-US">
              <a:solidFill>
                <a:srgbClr val="675E47"/>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7" name="Slide Number Placeholder 5"/>
          <p:cNvSpPr>
            <a:spLocks noGrp="1"/>
          </p:cNvSpPr>
          <p:nvPr>
            <p:ph type="sldNum" sz="quarter" idx="12"/>
          </p:nvPr>
        </p:nvSpPr>
        <p:spPr/>
        <p:txBody>
          <a:bodyPr/>
          <a:lstStyle>
            <a:lvl1pPr>
              <a:defRPr/>
            </a:lvl1pPr>
          </a:lstStyle>
          <a:p>
            <a:pPr>
              <a:defRPr/>
            </a:pPr>
            <a:fld id="{E31D6C07-A6A7-4299-9CB3-38EDDF6FBC83}"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53816026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sz="2400" b="1" i="1">
              <a:solidFill>
                <a:srgbClr val="FFFFFF"/>
              </a:solidFill>
            </a:endParaRPr>
          </a:p>
        </p:txBody>
      </p:sp>
      <p:sp>
        <p:nvSpPr>
          <p:cNvPr id="5" name="Freeform 7"/>
          <p:cNvSpPr>
            <a:spLocks noChangeAspect="1" noEditPoints="1"/>
          </p:cNvSpPr>
          <p:nvPr/>
        </p:nvSpPr>
        <p:spPr bwMode="auto">
          <a:xfrm>
            <a:off x="838200" y="1762125"/>
            <a:ext cx="2522538" cy="5095875"/>
          </a:xfrm>
          <a:custGeom>
            <a:avLst/>
            <a:gdLst>
              <a:gd name="T0" fmla="*/ 719379 w 2409"/>
              <a:gd name="T1" fmla="*/ 2344207 h 4865"/>
              <a:gd name="T2" fmla="*/ 918334 w 2409"/>
              <a:gd name="T3" fmla="*/ 2296024 h 4865"/>
              <a:gd name="T4" fmla="*/ 834563 w 2409"/>
              <a:gd name="T5" fmla="*/ 3103613 h 4865"/>
              <a:gd name="T6" fmla="*/ 1128807 w 2409"/>
              <a:gd name="T7" fmla="*/ 3169603 h 4865"/>
              <a:gd name="T8" fmla="*/ 655504 w 2409"/>
              <a:gd name="T9" fmla="*/ 2217465 h 4865"/>
              <a:gd name="T10" fmla="*/ 784301 w 2409"/>
              <a:gd name="T11" fmla="*/ 2243651 h 4865"/>
              <a:gd name="T12" fmla="*/ 605242 w 2409"/>
              <a:gd name="T13" fmla="*/ 2149380 h 4865"/>
              <a:gd name="T14" fmla="*/ 1953946 w 2409"/>
              <a:gd name="T15" fmla="*/ 258722 h 4865"/>
              <a:gd name="T16" fmla="*/ 1457606 w 2409"/>
              <a:gd name="T17" fmla="*/ 1086212 h 4865"/>
              <a:gd name="T18" fmla="*/ 2100544 w 2409"/>
              <a:gd name="T19" fmla="*/ 687131 h 4865"/>
              <a:gd name="T20" fmla="*/ 1674362 w 2409"/>
              <a:gd name="T21" fmla="*/ 951090 h 4865"/>
              <a:gd name="T22" fmla="*/ 1605251 w 2409"/>
              <a:gd name="T23" fmla="*/ 1108209 h 4865"/>
              <a:gd name="T24" fmla="*/ 2344526 w 2409"/>
              <a:gd name="T25" fmla="*/ 610667 h 4865"/>
              <a:gd name="T26" fmla="*/ 1950805 w 2409"/>
              <a:gd name="T27" fmla="*/ 1157439 h 4865"/>
              <a:gd name="T28" fmla="*/ 2276462 w 2409"/>
              <a:gd name="T29" fmla="*/ 1697927 h 4865"/>
              <a:gd name="T30" fmla="*/ 1885882 w 2409"/>
              <a:gd name="T31" fmla="*/ 1609940 h 4865"/>
              <a:gd name="T32" fmla="*/ 1387448 w 2409"/>
              <a:gd name="T33" fmla="*/ 1362741 h 4865"/>
              <a:gd name="T34" fmla="*/ 1478549 w 2409"/>
              <a:gd name="T35" fmla="*/ 1922082 h 4865"/>
              <a:gd name="T36" fmla="*/ 1270170 w 2409"/>
              <a:gd name="T37" fmla="*/ 2068726 h 4865"/>
              <a:gd name="T38" fmla="*/ 1145561 w 2409"/>
              <a:gd name="T39" fmla="*/ 4201347 h 4865"/>
              <a:gd name="T40" fmla="*/ 1768604 w 2409"/>
              <a:gd name="T41" fmla="*/ 3418897 h 4865"/>
              <a:gd name="T42" fmla="*/ 2517302 w 2409"/>
              <a:gd name="T43" fmla="*/ 3478602 h 4865"/>
              <a:gd name="T44" fmla="*/ 1335092 w 2409"/>
              <a:gd name="T45" fmla="*/ 4044229 h 4865"/>
              <a:gd name="T46" fmla="*/ 1201059 w 2409"/>
              <a:gd name="T47" fmla="*/ 5095875 h 4865"/>
              <a:gd name="T48" fmla="*/ 1094252 w 2409"/>
              <a:gd name="T49" fmla="*/ 3781317 h 4865"/>
              <a:gd name="T50" fmla="*/ 773830 w 2409"/>
              <a:gd name="T51" fmla="*/ 3999188 h 4865"/>
              <a:gd name="T52" fmla="*/ 896344 w 2409"/>
              <a:gd name="T53" fmla="*/ 5059214 h 4865"/>
              <a:gd name="T54" fmla="*/ 668069 w 2409"/>
              <a:gd name="T55" fmla="*/ 4178303 h 4865"/>
              <a:gd name="T56" fmla="*/ 100525 w 2409"/>
              <a:gd name="T57" fmla="*/ 3956243 h 4865"/>
              <a:gd name="T58" fmla="*/ 197908 w 2409"/>
              <a:gd name="T59" fmla="*/ 3863019 h 4865"/>
              <a:gd name="T60" fmla="*/ 547649 w 2409"/>
              <a:gd name="T61" fmla="*/ 3742561 h 4865"/>
              <a:gd name="T62" fmla="*/ 543461 w 2409"/>
              <a:gd name="T63" fmla="*/ 3491172 h 4865"/>
              <a:gd name="T64" fmla="*/ 570686 w 2409"/>
              <a:gd name="T65" fmla="*/ 3728945 h 4865"/>
              <a:gd name="T66" fmla="*/ 745557 w 2409"/>
              <a:gd name="T67" fmla="*/ 3558209 h 4865"/>
              <a:gd name="T68" fmla="*/ 654457 w 2409"/>
              <a:gd name="T69" fmla="*/ 3083711 h 4865"/>
              <a:gd name="T70" fmla="*/ 620949 w 2409"/>
              <a:gd name="T71" fmla="*/ 2452095 h 4865"/>
              <a:gd name="T72" fmla="*/ 163352 w 2409"/>
              <a:gd name="T73" fmla="*/ 2552651 h 4865"/>
              <a:gd name="T74" fmla="*/ 113090 w 2409"/>
              <a:gd name="T75" fmla="*/ 2397628 h 4865"/>
              <a:gd name="T76" fmla="*/ 472256 w 2409"/>
              <a:gd name="T77" fmla="*/ 2399722 h 4865"/>
              <a:gd name="T78" fmla="*/ 114137 w 2409"/>
              <a:gd name="T79" fmla="*/ 2111672 h 4865"/>
              <a:gd name="T80" fmla="*/ 220945 w 2409"/>
              <a:gd name="T81" fmla="*/ 2068726 h 4865"/>
              <a:gd name="T82" fmla="*/ 297385 w 2409"/>
              <a:gd name="T83" fmla="*/ 1934652 h 4865"/>
              <a:gd name="T84" fmla="*/ 567545 w 2409"/>
              <a:gd name="T85" fmla="*/ 2171377 h 4865"/>
              <a:gd name="T86" fmla="*/ 267018 w 2409"/>
              <a:gd name="T87" fmla="*/ 1847713 h 4865"/>
              <a:gd name="T88" fmla="*/ 426182 w 2409"/>
              <a:gd name="T89" fmla="*/ 1852950 h 4865"/>
              <a:gd name="T90" fmla="*/ 565451 w 2409"/>
              <a:gd name="T91" fmla="*/ 1895896 h 4865"/>
              <a:gd name="T92" fmla="*/ 592676 w 2409"/>
              <a:gd name="T93" fmla="*/ 1654981 h 4865"/>
              <a:gd name="T94" fmla="*/ 680635 w 2409"/>
              <a:gd name="T95" fmla="*/ 1829906 h 4865"/>
              <a:gd name="T96" fmla="*/ 865977 w 2409"/>
              <a:gd name="T97" fmla="*/ 2303356 h 4865"/>
              <a:gd name="T98" fmla="*/ 869119 w 2409"/>
              <a:gd name="T99" fmla="*/ 1863425 h 4865"/>
              <a:gd name="T100" fmla="*/ 967549 w 2409"/>
              <a:gd name="T101" fmla="*/ 1726208 h 4865"/>
              <a:gd name="T102" fmla="*/ 958125 w 2409"/>
              <a:gd name="T103" fmla="*/ 2111672 h 4865"/>
              <a:gd name="T104" fmla="*/ 1360223 w 2409"/>
              <a:gd name="T105" fmla="*/ 1322937 h 4865"/>
              <a:gd name="T106" fmla="*/ 1015717 w 2409"/>
              <a:gd name="T107" fmla="*/ 1010795 h 4865"/>
              <a:gd name="T108" fmla="*/ 325658 w 2409"/>
              <a:gd name="T109" fmla="*/ 687131 h 4865"/>
              <a:gd name="T110" fmla="*/ 808385 w 2409"/>
              <a:gd name="T111" fmla="*/ 690274 h 4865"/>
              <a:gd name="T112" fmla="*/ 1207342 w 2409"/>
              <a:gd name="T113" fmla="*/ 912334 h 4865"/>
              <a:gd name="T114" fmla="*/ 657598 w 2409"/>
              <a:gd name="T115" fmla="*/ 328901 h 4865"/>
              <a:gd name="T116" fmla="*/ 1259698 w 2409"/>
              <a:gd name="T117" fmla="*/ 578196 h 4865"/>
              <a:gd name="T118" fmla="*/ 1433522 w 2409"/>
              <a:gd name="T119" fmla="*/ 736362 h 4865"/>
              <a:gd name="T120" fmla="*/ 1829337 w 2409"/>
              <a:gd name="T121" fmla="*/ 39803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r" rtl="1" fontAlgn="base">
              <a:spcBef>
                <a:spcPct val="0"/>
              </a:spcBef>
              <a:spcAft>
                <a:spcPct val="0"/>
              </a:spcAft>
            </a:pPr>
            <a:endParaRPr lang="en-GB" sz="2400" b="1" i="1" smtClean="0">
              <a:solidFill>
                <a:srgbClr val="2F2B20"/>
              </a:solidFill>
              <a:latin typeface="Arial" charset="0"/>
              <a:cs typeface="Arial" charset="0"/>
            </a:endParaRPr>
          </a:p>
        </p:txBody>
      </p:sp>
      <p:sp>
        <p:nvSpPr>
          <p:cNvPr id="6" name="Freeform 7"/>
          <p:cNvSpPr>
            <a:spLocks noChangeAspect="1" noEditPoints="1"/>
          </p:cNvSpPr>
          <p:nvPr/>
        </p:nvSpPr>
        <p:spPr bwMode="auto">
          <a:xfrm>
            <a:off x="838200" y="1762125"/>
            <a:ext cx="2522538" cy="5095875"/>
          </a:xfrm>
          <a:custGeom>
            <a:avLst/>
            <a:gdLst>
              <a:gd name="T0" fmla="*/ 719379 w 2409"/>
              <a:gd name="T1" fmla="*/ 2344207 h 4865"/>
              <a:gd name="T2" fmla="*/ 918334 w 2409"/>
              <a:gd name="T3" fmla="*/ 2296024 h 4865"/>
              <a:gd name="T4" fmla="*/ 834563 w 2409"/>
              <a:gd name="T5" fmla="*/ 3103613 h 4865"/>
              <a:gd name="T6" fmla="*/ 1128807 w 2409"/>
              <a:gd name="T7" fmla="*/ 3169603 h 4865"/>
              <a:gd name="T8" fmla="*/ 655504 w 2409"/>
              <a:gd name="T9" fmla="*/ 2217465 h 4865"/>
              <a:gd name="T10" fmla="*/ 784301 w 2409"/>
              <a:gd name="T11" fmla="*/ 2243651 h 4865"/>
              <a:gd name="T12" fmla="*/ 605242 w 2409"/>
              <a:gd name="T13" fmla="*/ 2149380 h 4865"/>
              <a:gd name="T14" fmla="*/ 1953946 w 2409"/>
              <a:gd name="T15" fmla="*/ 258722 h 4865"/>
              <a:gd name="T16" fmla="*/ 1457606 w 2409"/>
              <a:gd name="T17" fmla="*/ 1086212 h 4865"/>
              <a:gd name="T18" fmla="*/ 2100544 w 2409"/>
              <a:gd name="T19" fmla="*/ 687131 h 4865"/>
              <a:gd name="T20" fmla="*/ 1674362 w 2409"/>
              <a:gd name="T21" fmla="*/ 951090 h 4865"/>
              <a:gd name="T22" fmla="*/ 1605251 w 2409"/>
              <a:gd name="T23" fmla="*/ 1108209 h 4865"/>
              <a:gd name="T24" fmla="*/ 2344526 w 2409"/>
              <a:gd name="T25" fmla="*/ 610667 h 4865"/>
              <a:gd name="T26" fmla="*/ 1950805 w 2409"/>
              <a:gd name="T27" fmla="*/ 1157439 h 4865"/>
              <a:gd name="T28" fmla="*/ 2276462 w 2409"/>
              <a:gd name="T29" fmla="*/ 1697927 h 4865"/>
              <a:gd name="T30" fmla="*/ 1885882 w 2409"/>
              <a:gd name="T31" fmla="*/ 1609940 h 4865"/>
              <a:gd name="T32" fmla="*/ 1387448 w 2409"/>
              <a:gd name="T33" fmla="*/ 1362741 h 4865"/>
              <a:gd name="T34" fmla="*/ 1478549 w 2409"/>
              <a:gd name="T35" fmla="*/ 1922082 h 4865"/>
              <a:gd name="T36" fmla="*/ 1270170 w 2409"/>
              <a:gd name="T37" fmla="*/ 2068726 h 4865"/>
              <a:gd name="T38" fmla="*/ 1145561 w 2409"/>
              <a:gd name="T39" fmla="*/ 4201347 h 4865"/>
              <a:gd name="T40" fmla="*/ 1768604 w 2409"/>
              <a:gd name="T41" fmla="*/ 3418897 h 4865"/>
              <a:gd name="T42" fmla="*/ 2517302 w 2409"/>
              <a:gd name="T43" fmla="*/ 3478602 h 4865"/>
              <a:gd name="T44" fmla="*/ 1335092 w 2409"/>
              <a:gd name="T45" fmla="*/ 4044229 h 4865"/>
              <a:gd name="T46" fmla="*/ 1201059 w 2409"/>
              <a:gd name="T47" fmla="*/ 5095875 h 4865"/>
              <a:gd name="T48" fmla="*/ 1094252 w 2409"/>
              <a:gd name="T49" fmla="*/ 3781317 h 4865"/>
              <a:gd name="T50" fmla="*/ 773830 w 2409"/>
              <a:gd name="T51" fmla="*/ 3999188 h 4865"/>
              <a:gd name="T52" fmla="*/ 896344 w 2409"/>
              <a:gd name="T53" fmla="*/ 5059214 h 4865"/>
              <a:gd name="T54" fmla="*/ 668069 w 2409"/>
              <a:gd name="T55" fmla="*/ 4178303 h 4865"/>
              <a:gd name="T56" fmla="*/ 100525 w 2409"/>
              <a:gd name="T57" fmla="*/ 3956243 h 4865"/>
              <a:gd name="T58" fmla="*/ 197908 w 2409"/>
              <a:gd name="T59" fmla="*/ 3863019 h 4865"/>
              <a:gd name="T60" fmla="*/ 547649 w 2409"/>
              <a:gd name="T61" fmla="*/ 3742561 h 4865"/>
              <a:gd name="T62" fmla="*/ 543461 w 2409"/>
              <a:gd name="T63" fmla="*/ 3491172 h 4865"/>
              <a:gd name="T64" fmla="*/ 570686 w 2409"/>
              <a:gd name="T65" fmla="*/ 3728945 h 4865"/>
              <a:gd name="T66" fmla="*/ 745557 w 2409"/>
              <a:gd name="T67" fmla="*/ 3558209 h 4865"/>
              <a:gd name="T68" fmla="*/ 654457 w 2409"/>
              <a:gd name="T69" fmla="*/ 3083711 h 4865"/>
              <a:gd name="T70" fmla="*/ 620949 w 2409"/>
              <a:gd name="T71" fmla="*/ 2452095 h 4865"/>
              <a:gd name="T72" fmla="*/ 163352 w 2409"/>
              <a:gd name="T73" fmla="*/ 2552651 h 4865"/>
              <a:gd name="T74" fmla="*/ 113090 w 2409"/>
              <a:gd name="T75" fmla="*/ 2397628 h 4865"/>
              <a:gd name="T76" fmla="*/ 472256 w 2409"/>
              <a:gd name="T77" fmla="*/ 2399722 h 4865"/>
              <a:gd name="T78" fmla="*/ 114137 w 2409"/>
              <a:gd name="T79" fmla="*/ 2111672 h 4865"/>
              <a:gd name="T80" fmla="*/ 220945 w 2409"/>
              <a:gd name="T81" fmla="*/ 2068726 h 4865"/>
              <a:gd name="T82" fmla="*/ 297385 w 2409"/>
              <a:gd name="T83" fmla="*/ 1934652 h 4865"/>
              <a:gd name="T84" fmla="*/ 567545 w 2409"/>
              <a:gd name="T85" fmla="*/ 2171377 h 4865"/>
              <a:gd name="T86" fmla="*/ 267018 w 2409"/>
              <a:gd name="T87" fmla="*/ 1847713 h 4865"/>
              <a:gd name="T88" fmla="*/ 426182 w 2409"/>
              <a:gd name="T89" fmla="*/ 1852950 h 4865"/>
              <a:gd name="T90" fmla="*/ 565451 w 2409"/>
              <a:gd name="T91" fmla="*/ 1895896 h 4865"/>
              <a:gd name="T92" fmla="*/ 592676 w 2409"/>
              <a:gd name="T93" fmla="*/ 1654981 h 4865"/>
              <a:gd name="T94" fmla="*/ 680635 w 2409"/>
              <a:gd name="T95" fmla="*/ 1829906 h 4865"/>
              <a:gd name="T96" fmla="*/ 865977 w 2409"/>
              <a:gd name="T97" fmla="*/ 2303356 h 4865"/>
              <a:gd name="T98" fmla="*/ 869119 w 2409"/>
              <a:gd name="T99" fmla="*/ 1863425 h 4865"/>
              <a:gd name="T100" fmla="*/ 967549 w 2409"/>
              <a:gd name="T101" fmla="*/ 1726208 h 4865"/>
              <a:gd name="T102" fmla="*/ 958125 w 2409"/>
              <a:gd name="T103" fmla="*/ 2111672 h 4865"/>
              <a:gd name="T104" fmla="*/ 1360223 w 2409"/>
              <a:gd name="T105" fmla="*/ 1322937 h 4865"/>
              <a:gd name="T106" fmla="*/ 1015717 w 2409"/>
              <a:gd name="T107" fmla="*/ 1010795 h 4865"/>
              <a:gd name="T108" fmla="*/ 325658 w 2409"/>
              <a:gd name="T109" fmla="*/ 687131 h 4865"/>
              <a:gd name="T110" fmla="*/ 808385 w 2409"/>
              <a:gd name="T111" fmla="*/ 690274 h 4865"/>
              <a:gd name="T112" fmla="*/ 1207342 w 2409"/>
              <a:gd name="T113" fmla="*/ 912334 h 4865"/>
              <a:gd name="T114" fmla="*/ 657598 w 2409"/>
              <a:gd name="T115" fmla="*/ 328901 h 4865"/>
              <a:gd name="T116" fmla="*/ 1259698 w 2409"/>
              <a:gd name="T117" fmla="*/ 578196 h 4865"/>
              <a:gd name="T118" fmla="*/ 1433522 w 2409"/>
              <a:gd name="T119" fmla="*/ 736362 h 4865"/>
              <a:gd name="T120" fmla="*/ 1829337 w 2409"/>
              <a:gd name="T121" fmla="*/ 39803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r" rtl="1" fontAlgn="base">
              <a:spcBef>
                <a:spcPct val="0"/>
              </a:spcBef>
              <a:spcAft>
                <a:spcPct val="0"/>
              </a:spcAft>
            </a:pPr>
            <a:endParaRPr lang="en-GB" sz="2400" b="1" i="1" smtClean="0">
              <a:solidFill>
                <a:srgbClr val="2F2B20"/>
              </a:solidFill>
              <a:latin typeface="Arial" charset="0"/>
              <a:cs typeface="Arial" charset="0"/>
            </a:endParaRPr>
          </a:p>
        </p:txBody>
      </p:sp>
      <p:sp>
        <p:nvSpPr>
          <p:cNvPr id="7" name="Freeform 7"/>
          <p:cNvSpPr>
            <a:spLocks noChangeAspect="1" noEditPoints="1"/>
          </p:cNvSpPr>
          <p:nvPr/>
        </p:nvSpPr>
        <p:spPr bwMode="auto">
          <a:xfrm>
            <a:off x="838200" y="1762125"/>
            <a:ext cx="2522538" cy="5095875"/>
          </a:xfrm>
          <a:custGeom>
            <a:avLst/>
            <a:gdLst>
              <a:gd name="T0" fmla="*/ 719379 w 2409"/>
              <a:gd name="T1" fmla="*/ 2344207 h 4865"/>
              <a:gd name="T2" fmla="*/ 918334 w 2409"/>
              <a:gd name="T3" fmla="*/ 2296024 h 4865"/>
              <a:gd name="T4" fmla="*/ 834563 w 2409"/>
              <a:gd name="T5" fmla="*/ 3103613 h 4865"/>
              <a:gd name="T6" fmla="*/ 1128807 w 2409"/>
              <a:gd name="T7" fmla="*/ 3169603 h 4865"/>
              <a:gd name="T8" fmla="*/ 655504 w 2409"/>
              <a:gd name="T9" fmla="*/ 2217465 h 4865"/>
              <a:gd name="T10" fmla="*/ 784301 w 2409"/>
              <a:gd name="T11" fmla="*/ 2243651 h 4865"/>
              <a:gd name="T12" fmla="*/ 605242 w 2409"/>
              <a:gd name="T13" fmla="*/ 2149380 h 4865"/>
              <a:gd name="T14" fmla="*/ 1953946 w 2409"/>
              <a:gd name="T15" fmla="*/ 258722 h 4865"/>
              <a:gd name="T16" fmla="*/ 1457606 w 2409"/>
              <a:gd name="T17" fmla="*/ 1086212 h 4865"/>
              <a:gd name="T18" fmla="*/ 2100544 w 2409"/>
              <a:gd name="T19" fmla="*/ 687131 h 4865"/>
              <a:gd name="T20" fmla="*/ 1674362 w 2409"/>
              <a:gd name="T21" fmla="*/ 951090 h 4865"/>
              <a:gd name="T22" fmla="*/ 1605251 w 2409"/>
              <a:gd name="T23" fmla="*/ 1108209 h 4865"/>
              <a:gd name="T24" fmla="*/ 2344526 w 2409"/>
              <a:gd name="T25" fmla="*/ 610667 h 4865"/>
              <a:gd name="T26" fmla="*/ 1950805 w 2409"/>
              <a:gd name="T27" fmla="*/ 1157439 h 4865"/>
              <a:gd name="T28" fmla="*/ 2276462 w 2409"/>
              <a:gd name="T29" fmla="*/ 1697927 h 4865"/>
              <a:gd name="T30" fmla="*/ 1885882 w 2409"/>
              <a:gd name="T31" fmla="*/ 1609940 h 4865"/>
              <a:gd name="T32" fmla="*/ 1387448 w 2409"/>
              <a:gd name="T33" fmla="*/ 1362741 h 4865"/>
              <a:gd name="T34" fmla="*/ 1478549 w 2409"/>
              <a:gd name="T35" fmla="*/ 1922082 h 4865"/>
              <a:gd name="T36" fmla="*/ 1270170 w 2409"/>
              <a:gd name="T37" fmla="*/ 2068726 h 4865"/>
              <a:gd name="T38" fmla="*/ 1145561 w 2409"/>
              <a:gd name="T39" fmla="*/ 4201347 h 4865"/>
              <a:gd name="T40" fmla="*/ 1768604 w 2409"/>
              <a:gd name="T41" fmla="*/ 3418897 h 4865"/>
              <a:gd name="T42" fmla="*/ 2517302 w 2409"/>
              <a:gd name="T43" fmla="*/ 3478602 h 4865"/>
              <a:gd name="T44" fmla="*/ 1335092 w 2409"/>
              <a:gd name="T45" fmla="*/ 4044229 h 4865"/>
              <a:gd name="T46" fmla="*/ 1201059 w 2409"/>
              <a:gd name="T47" fmla="*/ 5095875 h 4865"/>
              <a:gd name="T48" fmla="*/ 1094252 w 2409"/>
              <a:gd name="T49" fmla="*/ 3781317 h 4865"/>
              <a:gd name="T50" fmla="*/ 773830 w 2409"/>
              <a:gd name="T51" fmla="*/ 3999188 h 4865"/>
              <a:gd name="T52" fmla="*/ 896344 w 2409"/>
              <a:gd name="T53" fmla="*/ 5059214 h 4865"/>
              <a:gd name="T54" fmla="*/ 668069 w 2409"/>
              <a:gd name="T55" fmla="*/ 4178303 h 4865"/>
              <a:gd name="T56" fmla="*/ 100525 w 2409"/>
              <a:gd name="T57" fmla="*/ 3956243 h 4865"/>
              <a:gd name="T58" fmla="*/ 197908 w 2409"/>
              <a:gd name="T59" fmla="*/ 3863019 h 4865"/>
              <a:gd name="T60" fmla="*/ 547649 w 2409"/>
              <a:gd name="T61" fmla="*/ 3742561 h 4865"/>
              <a:gd name="T62" fmla="*/ 543461 w 2409"/>
              <a:gd name="T63" fmla="*/ 3491172 h 4865"/>
              <a:gd name="T64" fmla="*/ 570686 w 2409"/>
              <a:gd name="T65" fmla="*/ 3728945 h 4865"/>
              <a:gd name="T66" fmla="*/ 745557 w 2409"/>
              <a:gd name="T67" fmla="*/ 3558209 h 4865"/>
              <a:gd name="T68" fmla="*/ 654457 w 2409"/>
              <a:gd name="T69" fmla="*/ 3083711 h 4865"/>
              <a:gd name="T70" fmla="*/ 620949 w 2409"/>
              <a:gd name="T71" fmla="*/ 2452095 h 4865"/>
              <a:gd name="T72" fmla="*/ 163352 w 2409"/>
              <a:gd name="T73" fmla="*/ 2552651 h 4865"/>
              <a:gd name="T74" fmla="*/ 113090 w 2409"/>
              <a:gd name="T75" fmla="*/ 2397628 h 4865"/>
              <a:gd name="T76" fmla="*/ 472256 w 2409"/>
              <a:gd name="T77" fmla="*/ 2399722 h 4865"/>
              <a:gd name="T78" fmla="*/ 114137 w 2409"/>
              <a:gd name="T79" fmla="*/ 2111672 h 4865"/>
              <a:gd name="T80" fmla="*/ 220945 w 2409"/>
              <a:gd name="T81" fmla="*/ 2068726 h 4865"/>
              <a:gd name="T82" fmla="*/ 297385 w 2409"/>
              <a:gd name="T83" fmla="*/ 1934652 h 4865"/>
              <a:gd name="T84" fmla="*/ 567545 w 2409"/>
              <a:gd name="T85" fmla="*/ 2171377 h 4865"/>
              <a:gd name="T86" fmla="*/ 267018 w 2409"/>
              <a:gd name="T87" fmla="*/ 1847713 h 4865"/>
              <a:gd name="T88" fmla="*/ 426182 w 2409"/>
              <a:gd name="T89" fmla="*/ 1852950 h 4865"/>
              <a:gd name="T90" fmla="*/ 565451 w 2409"/>
              <a:gd name="T91" fmla="*/ 1895896 h 4865"/>
              <a:gd name="T92" fmla="*/ 592676 w 2409"/>
              <a:gd name="T93" fmla="*/ 1654981 h 4865"/>
              <a:gd name="T94" fmla="*/ 680635 w 2409"/>
              <a:gd name="T95" fmla="*/ 1829906 h 4865"/>
              <a:gd name="T96" fmla="*/ 865977 w 2409"/>
              <a:gd name="T97" fmla="*/ 2303356 h 4865"/>
              <a:gd name="T98" fmla="*/ 869119 w 2409"/>
              <a:gd name="T99" fmla="*/ 1863425 h 4865"/>
              <a:gd name="T100" fmla="*/ 967549 w 2409"/>
              <a:gd name="T101" fmla="*/ 1726208 h 4865"/>
              <a:gd name="T102" fmla="*/ 958125 w 2409"/>
              <a:gd name="T103" fmla="*/ 2111672 h 4865"/>
              <a:gd name="T104" fmla="*/ 1360223 w 2409"/>
              <a:gd name="T105" fmla="*/ 1322937 h 4865"/>
              <a:gd name="T106" fmla="*/ 1015717 w 2409"/>
              <a:gd name="T107" fmla="*/ 1010795 h 4865"/>
              <a:gd name="T108" fmla="*/ 325658 w 2409"/>
              <a:gd name="T109" fmla="*/ 687131 h 4865"/>
              <a:gd name="T110" fmla="*/ 808385 w 2409"/>
              <a:gd name="T111" fmla="*/ 690274 h 4865"/>
              <a:gd name="T112" fmla="*/ 1207342 w 2409"/>
              <a:gd name="T113" fmla="*/ 912334 h 4865"/>
              <a:gd name="T114" fmla="*/ 657598 w 2409"/>
              <a:gd name="T115" fmla="*/ 328901 h 4865"/>
              <a:gd name="T116" fmla="*/ 1259698 w 2409"/>
              <a:gd name="T117" fmla="*/ 578196 h 4865"/>
              <a:gd name="T118" fmla="*/ 1433522 w 2409"/>
              <a:gd name="T119" fmla="*/ 736362 h 4865"/>
              <a:gd name="T120" fmla="*/ 1829337 w 2409"/>
              <a:gd name="T121" fmla="*/ 39803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r" rtl="1" fontAlgn="base">
              <a:spcBef>
                <a:spcPct val="0"/>
              </a:spcBef>
              <a:spcAft>
                <a:spcPct val="0"/>
              </a:spcAft>
            </a:pPr>
            <a:endParaRPr lang="en-GB" sz="2400" b="1" i="1" smtClean="0">
              <a:solidFill>
                <a:srgbClr val="2F2B20"/>
              </a:solidFill>
              <a:latin typeface="Arial" charset="0"/>
              <a:cs typeface="Arial" charset="0"/>
            </a:endParaRPr>
          </a:p>
        </p:txBody>
      </p:sp>
      <p:sp>
        <p:nvSpPr>
          <p:cNvPr id="3" name="Subtitle 2"/>
          <p:cNvSpPr>
            <a:spLocks noGrp="1"/>
          </p:cNvSpPr>
          <p:nvPr>
            <p:ph type="subTitle" idx="1"/>
          </p:nvPr>
        </p:nvSpPr>
        <p:spPr>
          <a:xfrm>
            <a:off x="3743323" y="3721473"/>
            <a:ext cx="5120640" cy="1581150"/>
          </a:xfrm>
        </p:spPr>
        <p:txBody>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solidFill>
                  <a:schemeClr val="bg2"/>
                </a:solidFill>
              </a:defRPr>
            </a:lvl1pPr>
          </a:lstStyle>
          <a:p>
            <a:pPr>
              <a:defRPr/>
            </a:pPr>
            <a:endParaRPr lang="en-US">
              <a:solidFill>
                <a:srgbClr val="DFDCB7"/>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11" name="Slide Number Placeholder 5"/>
          <p:cNvSpPr>
            <a:spLocks noGrp="1"/>
          </p:cNvSpPr>
          <p:nvPr>
            <p:ph type="sldNum" sz="quarter" idx="12"/>
          </p:nvPr>
        </p:nvSpPr>
        <p:spPr/>
        <p:txBody>
          <a:bodyPr/>
          <a:lstStyle>
            <a:lvl1pPr>
              <a:defRPr/>
            </a:lvl1pPr>
          </a:lstStyle>
          <a:p>
            <a:pPr>
              <a:defRPr/>
            </a:pPr>
            <a:fld id="{690EA651-1F66-4258-84EF-A9A41D9DF6EA}"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2965999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6"/>
          <p:cNvSpPr>
            <a:spLocks noChangeAspect="1" noEditPoints="1"/>
          </p:cNvSpPr>
          <p:nvPr/>
        </p:nvSpPr>
        <p:spPr bwMode="auto">
          <a:xfrm>
            <a:off x="5489575" y="0"/>
            <a:ext cx="3394075" cy="6858000"/>
          </a:xfrm>
          <a:custGeom>
            <a:avLst/>
            <a:gdLst>
              <a:gd name="T0" fmla="*/ 967924 w 2409"/>
              <a:gd name="T1" fmla="*/ 3154821 h 4865"/>
              <a:gd name="T2" fmla="*/ 1235618 w 2409"/>
              <a:gd name="T3" fmla="*/ 3089977 h 4865"/>
              <a:gd name="T4" fmla="*/ 1122905 w 2409"/>
              <a:gd name="T5" fmla="*/ 4176825 h 4865"/>
              <a:gd name="T6" fmla="*/ 1518810 w 2409"/>
              <a:gd name="T7" fmla="*/ 4265634 h 4865"/>
              <a:gd name="T8" fmla="*/ 881980 w 2409"/>
              <a:gd name="T9" fmla="*/ 2984252 h 4865"/>
              <a:gd name="T10" fmla="*/ 1055277 w 2409"/>
              <a:gd name="T11" fmla="*/ 3019494 h 4865"/>
              <a:gd name="T12" fmla="*/ 814353 w 2409"/>
              <a:gd name="T13" fmla="*/ 2892624 h 4865"/>
              <a:gd name="T14" fmla="*/ 2629034 w 2409"/>
              <a:gd name="T15" fmla="*/ 348186 h 4865"/>
              <a:gd name="T16" fmla="*/ 1961209 w 2409"/>
              <a:gd name="T17" fmla="*/ 1461818 h 4865"/>
              <a:gd name="T18" fmla="*/ 2826282 w 2409"/>
              <a:gd name="T19" fmla="*/ 924738 h 4865"/>
              <a:gd name="T20" fmla="*/ 2252854 w 2409"/>
              <a:gd name="T21" fmla="*/ 1279972 h 4865"/>
              <a:gd name="T22" fmla="*/ 2159866 w 2409"/>
              <a:gd name="T23" fmla="*/ 1491421 h 4865"/>
              <a:gd name="T24" fmla="*/ 3154560 w 2409"/>
              <a:gd name="T25" fmla="*/ 821832 h 4865"/>
              <a:gd name="T26" fmla="*/ 2624808 w 2409"/>
              <a:gd name="T27" fmla="*/ 1557675 h 4865"/>
              <a:gd name="T28" fmla="*/ 3062980 w 2409"/>
              <a:gd name="T29" fmla="*/ 2285060 h 4865"/>
              <a:gd name="T30" fmla="*/ 2537455 w 2409"/>
              <a:gd name="T31" fmla="*/ 2166649 h 4865"/>
              <a:gd name="T32" fmla="*/ 1866812 w 2409"/>
              <a:gd name="T33" fmla="*/ 1833969 h 4865"/>
              <a:gd name="T34" fmla="*/ 1989387 w 2409"/>
              <a:gd name="T35" fmla="*/ 2586728 h 4865"/>
              <a:gd name="T36" fmla="*/ 1709013 w 2409"/>
              <a:gd name="T37" fmla="*/ 2784080 h 4865"/>
              <a:gd name="T38" fmla="*/ 1541352 w 2409"/>
              <a:gd name="T39" fmla="*/ 5654150 h 4865"/>
              <a:gd name="T40" fmla="*/ 2379657 w 2409"/>
              <a:gd name="T41" fmla="*/ 4601133 h 4865"/>
              <a:gd name="T42" fmla="*/ 3387030 w 2409"/>
              <a:gd name="T43" fmla="*/ 4681484 h 4865"/>
              <a:gd name="T44" fmla="*/ 1796366 w 2409"/>
              <a:gd name="T45" fmla="*/ 5442701 h 4865"/>
              <a:gd name="T46" fmla="*/ 1616025 w 2409"/>
              <a:gd name="T47" fmla="*/ 6858000 h 4865"/>
              <a:gd name="T48" fmla="*/ 1472316 w 2409"/>
              <a:gd name="T49" fmla="*/ 5088876 h 4865"/>
              <a:gd name="T50" fmla="*/ 1041188 w 2409"/>
              <a:gd name="T51" fmla="*/ 5382085 h 4865"/>
              <a:gd name="T52" fmla="*/ 1206031 w 2409"/>
              <a:gd name="T53" fmla="*/ 6808662 h 4865"/>
              <a:gd name="T54" fmla="*/ 898887 w 2409"/>
              <a:gd name="T55" fmla="*/ 5623137 h 4865"/>
              <a:gd name="T56" fmla="*/ 135256 w 2409"/>
              <a:gd name="T57" fmla="*/ 5324289 h 4865"/>
              <a:gd name="T58" fmla="*/ 266285 w 2409"/>
              <a:gd name="T59" fmla="*/ 5198829 h 4865"/>
              <a:gd name="T60" fmla="*/ 736862 w 2409"/>
              <a:gd name="T61" fmla="*/ 5036718 h 4865"/>
              <a:gd name="T62" fmla="*/ 731227 w 2409"/>
              <a:gd name="T63" fmla="*/ 4698400 h 4865"/>
              <a:gd name="T64" fmla="*/ 767858 w 2409"/>
              <a:gd name="T65" fmla="*/ 5018393 h 4865"/>
              <a:gd name="T66" fmla="*/ 1003147 w 2409"/>
              <a:gd name="T67" fmla="*/ 4788618 h 4865"/>
              <a:gd name="T68" fmla="*/ 880572 w 2409"/>
              <a:gd name="T69" fmla="*/ 4150042 h 4865"/>
              <a:gd name="T70" fmla="*/ 835486 w 2409"/>
              <a:gd name="T71" fmla="*/ 3300016 h 4865"/>
              <a:gd name="T72" fmla="*/ 219791 w 2409"/>
              <a:gd name="T73" fmla="*/ 3435343 h 4865"/>
              <a:gd name="T74" fmla="*/ 152163 w 2409"/>
              <a:gd name="T75" fmla="*/ 3226714 h 4865"/>
              <a:gd name="T76" fmla="*/ 635420 w 2409"/>
              <a:gd name="T77" fmla="*/ 3229533 h 4865"/>
              <a:gd name="T78" fmla="*/ 153572 w 2409"/>
              <a:gd name="T79" fmla="*/ 2841876 h 4865"/>
              <a:gd name="T80" fmla="*/ 297281 w 2409"/>
              <a:gd name="T81" fmla="*/ 2784080 h 4865"/>
              <a:gd name="T82" fmla="*/ 400132 w 2409"/>
              <a:gd name="T83" fmla="*/ 2603644 h 4865"/>
              <a:gd name="T84" fmla="*/ 763632 w 2409"/>
              <a:gd name="T85" fmla="*/ 2922227 h 4865"/>
              <a:gd name="T86" fmla="*/ 359273 w 2409"/>
              <a:gd name="T87" fmla="*/ 2486642 h 4865"/>
              <a:gd name="T88" fmla="*/ 573428 w 2409"/>
              <a:gd name="T89" fmla="*/ 2493690 h 4865"/>
              <a:gd name="T90" fmla="*/ 760814 w 2409"/>
              <a:gd name="T91" fmla="*/ 2551486 h 4865"/>
              <a:gd name="T92" fmla="*/ 797446 w 2409"/>
              <a:gd name="T93" fmla="*/ 2227264 h 4865"/>
              <a:gd name="T94" fmla="*/ 915794 w 2409"/>
              <a:gd name="T95" fmla="*/ 2462677 h 4865"/>
              <a:gd name="T96" fmla="*/ 1165172 w 2409"/>
              <a:gd name="T97" fmla="*/ 3099844 h 4865"/>
              <a:gd name="T98" fmla="*/ 1169399 w 2409"/>
              <a:gd name="T99" fmla="*/ 2507787 h 4865"/>
              <a:gd name="T100" fmla="*/ 1301837 w 2409"/>
              <a:gd name="T101" fmla="*/ 2323121 h 4865"/>
              <a:gd name="T102" fmla="*/ 1289157 w 2409"/>
              <a:gd name="T103" fmla="*/ 2841876 h 4865"/>
              <a:gd name="T104" fmla="*/ 1830180 w 2409"/>
              <a:gd name="T105" fmla="*/ 1780402 h 4865"/>
              <a:gd name="T106" fmla="*/ 1366647 w 2409"/>
              <a:gd name="T107" fmla="*/ 1360323 h 4865"/>
              <a:gd name="T108" fmla="*/ 438172 w 2409"/>
              <a:gd name="T109" fmla="*/ 924738 h 4865"/>
              <a:gd name="T110" fmla="*/ 1087682 w 2409"/>
              <a:gd name="T111" fmla="*/ 928966 h 4865"/>
              <a:gd name="T112" fmla="*/ 1624478 w 2409"/>
              <a:gd name="T113" fmla="*/ 1227815 h 4865"/>
              <a:gd name="T114" fmla="*/ 884798 w 2409"/>
              <a:gd name="T115" fmla="*/ 442634 h 4865"/>
              <a:gd name="T116" fmla="*/ 1694924 w 2409"/>
              <a:gd name="T117" fmla="*/ 778133 h 4865"/>
              <a:gd name="T118" fmla="*/ 1928804 w 2409"/>
              <a:gd name="T119" fmla="*/ 990992 h 4865"/>
              <a:gd name="T120" fmla="*/ 2461374 w 2409"/>
              <a:gd name="T121" fmla="*/ 5356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r" rtl="1" fontAlgn="base">
              <a:spcBef>
                <a:spcPct val="0"/>
              </a:spcBef>
              <a:spcAft>
                <a:spcPct val="0"/>
              </a:spcAft>
            </a:pPr>
            <a:endParaRPr lang="en-GB" sz="2400" b="1" i="1" smtClean="0">
              <a:solidFill>
                <a:srgbClr val="2F2B20"/>
              </a:solidFill>
              <a:latin typeface="Arial" charset="0"/>
              <a:cs typeface="Arial" charset="0"/>
            </a:endParaRPr>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endParaRPr lang="en-US">
              <a:solidFill>
                <a:srgbClr val="675E47"/>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srgbClr val="675E47"/>
              </a:solidFill>
            </a:endParaRPr>
          </a:p>
        </p:txBody>
      </p:sp>
      <p:sp>
        <p:nvSpPr>
          <p:cNvPr id="7" name="Slide Number Placeholder 5"/>
          <p:cNvSpPr>
            <a:spLocks noGrp="1"/>
          </p:cNvSpPr>
          <p:nvPr>
            <p:ph type="sldNum" sz="quarter" idx="16"/>
          </p:nvPr>
        </p:nvSpPr>
        <p:spPr/>
        <p:txBody>
          <a:bodyPr/>
          <a:lstStyle>
            <a:lvl1pPr>
              <a:defRPr/>
            </a:lvl1pPr>
          </a:lstStyle>
          <a:p>
            <a:pPr>
              <a:defRPr/>
            </a:pPr>
            <a:fld id="{69116D3D-BC43-440C-941D-17F640ECB7D4}"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365341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AA722B-DFE6-4EFA-9AB7-68EBB202C725}" type="datetimeFigureOut">
              <a:rPr lang="en-GB" smtClean="0"/>
              <a:t>17/10/2014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68CA01-0597-4539-988C-E3C9DE5C405D}" type="slidenum">
              <a:rPr lang="en-GB" smtClean="0"/>
              <a:t>‹#›</a:t>
            </a:fld>
            <a:endParaRPr lang="en-GB"/>
          </a:p>
        </p:txBody>
      </p:sp>
    </p:spTree>
    <p:extLst>
      <p:ext uri="{BB962C8B-B14F-4D97-AF65-F5344CB8AC3E}">
        <p14:creationId xmlns:p14="http://schemas.microsoft.com/office/powerpoint/2010/main" val="3876695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sz="2400" b="1" i="1">
              <a:solidFill>
                <a:srgbClr val="FFFFFF"/>
              </a:solidFill>
            </a:endParaRPr>
          </a:p>
        </p:txBody>
      </p:sp>
      <p:sp>
        <p:nvSpPr>
          <p:cNvPr id="5" name="Freeform 7"/>
          <p:cNvSpPr>
            <a:spLocks noChangeAspect="1" noEditPoints="1"/>
          </p:cNvSpPr>
          <p:nvPr/>
        </p:nvSpPr>
        <p:spPr bwMode="auto">
          <a:xfrm>
            <a:off x="34925" y="136525"/>
            <a:ext cx="3325813" cy="6721475"/>
          </a:xfrm>
          <a:custGeom>
            <a:avLst/>
            <a:gdLst>
              <a:gd name="T0" fmla="*/ 948457 w 2409"/>
              <a:gd name="T1" fmla="*/ 3092017 h 4865"/>
              <a:gd name="T2" fmla="*/ 1210767 w 2409"/>
              <a:gd name="T3" fmla="*/ 3028463 h 4865"/>
              <a:gd name="T4" fmla="*/ 1100321 w 2409"/>
              <a:gd name="T5" fmla="*/ 4093675 h 4865"/>
              <a:gd name="T6" fmla="*/ 1488263 w 2409"/>
              <a:gd name="T7" fmla="*/ 4180716 h 4865"/>
              <a:gd name="T8" fmla="*/ 864242 w 2409"/>
              <a:gd name="T9" fmla="*/ 2924843 h 4865"/>
              <a:gd name="T10" fmla="*/ 1034053 w 2409"/>
              <a:gd name="T11" fmla="*/ 2959383 h 4865"/>
              <a:gd name="T12" fmla="*/ 797974 w 2409"/>
              <a:gd name="T13" fmla="*/ 2835039 h 4865"/>
              <a:gd name="T14" fmla="*/ 2576159 w 2409"/>
              <a:gd name="T15" fmla="*/ 341255 h 4865"/>
              <a:gd name="T16" fmla="*/ 1921765 w 2409"/>
              <a:gd name="T17" fmla="*/ 1432717 h 4865"/>
              <a:gd name="T18" fmla="*/ 2769440 w 2409"/>
              <a:gd name="T19" fmla="*/ 906328 h 4865"/>
              <a:gd name="T20" fmla="*/ 2207545 w 2409"/>
              <a:gd name="T21" fmla="*/ 1254491 h 4865"/>
              <a:gd name="T22" fmla="*/ 2116426 w 2409"/>
              <a:gd name="T23" fmla="*/ 1461731 h 4865"/>
              <a:gd name="T24" fmla="*/ 3091115 w 2409"/>
              <a:gd name="T25" fmla="*/ 805472 h 4865"/>
              <a:gd name="T26" fmla="*/ 2572017 w 2409"/>
              <a:gd name="T27" fmla="*/ 1526666 h 4865"/>
              <a:gd name="T28" fmla="*/ 3001377 w 2409"/>
              <a:gd name="T29" fmla="*/ 2239571 h 4865"/>
              <a:gd name="T30" fmla="*/ 2486421 w 2409"/>
              <a:gd name="T31" fmla="*/ 2123516 h 4865"/>
              <a:gd name="T32" fmla="*/ 1829266 w 2409"/>
              <a:gd name="T33" fmla="*/ 1797459 h 4865"/>
              <a:gd name="T34" fmla="*/ 1949376 w 2409"/>
              <a:gd name="T35" fmla="*/ 2535233 h 4865"/>
              <a:gd name="T36" fmla="*/ 1674641 w 2409"/>
              <a:gd name="T37" fmla="*/ 2728656 h 4865"/>
              <a:gd name="T38" fmla="*/ 1510353 w 2409"/>
              <a:gd name="T39" fmla="*/ 5541590 h 4865"/>
              <a:gd name="T40" fmla="*/ 2331797 w 2409"/>
              <a:gd name="T41" fmla="*/ 4509536 h 4865"/>
              <a:gd name="T42" fmla="*/ 3318910 w 2409"/>
              <a:gd name="T43" fmla="*/ 4588287 h 4865"/>
              <a:gd name="T44" fmla="*/ 1760237 w 2409"/>
              <a:gd name="T45" fmla="*/ 5334350 h 4865"/>
              <a:gd name="T46" fmla="*/ 1583523 w 2409"/>
              <a:gd name="T47" fmla="*/ 6721475 h 4865"/>
              <a:gd name="T48" fmla="*/ 1442704 w 2409"/>
              <a:gd name="T49" fmla="*/ 4987569 h 4865"/>
              <a:gd name="T50" fmla="*/ 1020247 w 2409"/>
              <a:gd name="T51" fmla="*/ 5274942 h 4865"/>
              <a:gd name="T52" fmla="*/ 1181775 w 2409"/>
              <a:gd name="T53" fmla="*/ 6673119 h 4865"/>
              <a:gd name="T54" fmla="*/ 880809 w 2409"/>
              <a:gd name="T55" fmla="*/ 5511195 h 4865"/>
              <a:gd name="T56" fmla="*/ 132536 w 2409"/>
              <a:gd name="T57" fmla="*/ 5218296 h 4865"/>
              <a:gd name="T58" fmla="*/ 260929 w 2409"/>
              <a:gd name="T59" fmla="*/ 5095334 h 4865"/>
              <a:gd name="T60" fmla="*/ 722042 w 2409"/>
              <a:gd name="T61" fmla="*/ 4936450 h 4865"/>
              <a:gd name="T62" fmla="*/ 716520 w 2409"/>
              <a:gd name="T63" fmla="*/ 4604867 h 4865"/>
              <a:gd name="T64" fmla="*/ 752415 w 2409"/>
              <a:gd name="T65" fmla="*/ 4918489 h 4865"/>
              <a:gd name="T66" fmla="*/ 982972 w 2409"/>
              <a:gd name="T67" fmla="*/ 4693289 h 4865"/>
              <a:gd name="T68" fmla="*/ 862861 w 2409"/>
              <a:gd name="T69" fmla="*/ 4067425 h 4865"/>
              <a:gd name="T70" fmla="*/ 818683 w 2409"/>
              <a:gd name="T71" fmla="*/ 3234321 h 4865"/>
              <a:gd name="T72" fmla="*/ 215370 w 2409"/>
              <a:gd name="T73" fmla="*/ 3366955 h 4865"/>
              <a:gd name="T74" fmla="*/ 149102 w 2409"/>
              <a:gd name="T75" fmla="*/ 3162478 h 4865"/>
              <a:gd name="T76" fmla="*/ 622641 w 2409"/>
              <a:gd name="T77" fmla="*/ 3165241 h 4865"/>
              <a:gd name="T78" fmla="*/ 150483 w 2409"/>
              <a:gd name="T79" fmla="*/ 2785302 h 4865"/>
              <a:gd name="T80" fmla="*/ 291302 w 2409"/>
              <a:gd name="T81" fmla="*/ 2728656 h 4865"/>
              <a:gd name="T82" fmla="*/ 392084 w 2409"/>
              <a:gd name="T83" fmla="*/ 2551812 h 4865"/>
              <a:gd name="T84" fmla="*/ 748273 w 2409"/>
              <a:gd name="T85" fmla="*/ 2864053 h 4865"/>
              <a:gd name="T86" fmla="*/ 352047 w 2409"/>
              <a:gd name="T87" fmla="*/ 2437139 h 4865"/>
              <a:gd name="T88" fmla="*/ 561895 w 2409"/>
              <a:gd name="T89" fmla="*/ 2444047 h 4865"/>
              <a:gd name="T90" fmla="*/ 745512 w 2409"/>
              <a:gd name="T91" fmla="*/ 2500693 h 4865"/>
              <a:gd name="T92" fmla="*/ 781407 w 2409"/>
              <a:gd name="T93" fmla="*/ 2182925 h 4865"/>
              <a:gd name="T94" fmla="*/ 897376 w 2409"/>
              <a:gd name="T95" fmla="*/ 2413652 h 4865"/>
              <a:gd name="T96" fmla="*/ 1141738 w 2409"/>
              <a:gd name="T97" fmla="*/ 3038134 h 4865"/>
              <a:gd name="T98" fmla="*/ 1145880 w 2409"/>
              <a:gd name="T99" fmla="*/ 2457863 h 4865"/>
              <a:gd name="T100" fmla="*/ 1275654 w 2409"/>
              <a:gd name="T101" fmla="*/ 2276874 h 4865"/>
              <a:gd name="T102" fmla="*/ 1263229 w 2409"/>
              <a:gd name="T103" fmla="*/ 2785302 h 4865"/>
              <a:gd name="T104" fmla="*/ 1793371 w 2409"/>
              <a:gd name="T105" fmla="*/ 1744958 h 4865"/>
              <a:gd name="T106" fmla="*/ 1339161 w 2409"/>
              <a:gd name="T107" fmla="*/ 1333242 h 4865"/>
              <a:gd name="T108" fmla="*/ 429360 w 2409"/>
              <a:gd name="T109" fmla="*/ 906328 h 4865"/>
              <a:gd name="T110" fmla="*/ 1065806 w 2409"/>
              <a:gd name="T111" fmla="*/ 910473 h 4865"/>
              <a:gd name="T112" fmla="*/ 1591807 w 2409"/>
              <a:gd name="T113" fmla="*/ 1203372 h 4865"/>
              <a:gd name="T114" fmla="*/ 867003 w 2409"/>
              <a:gd name="T115" fmla="*/ 433822 h 4865"/>
              <a:gd name="T116" fmla="*/ 1660836 w 2409"/>
              <a:gd name="T117" fmla="*/ 762642 h 4865"/>
              <a:gd name="T118" fmla="*/ 1890012 w 2409"/>
              <a:gd name="T119" fmla="*/ 971263 h 4865"/>
              <a:gd name="T120" fmla="*/ 2411870 w 2409"/>
              <a:gd name="T121" fmla="*/ 52501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algn="r" rtl="1" fontAlgn="base">
              <a:spcBef>
                <a:spcPct val="0"/>
              </a:spcBef>
              <a:spcAft>
                <a:spcPct val="0"/>
              </a:spcAft>
            </a:pPr>
            <a:endParaRPr lang="en-GB" sz="2400" b="1" i="1" smtClean="0">
              <a:solidFill>
                <a:srgbClr val="2F2B20"/>
              </a:solidFill>
              <a:latin typeface="Arial" charset="0"/>
              <a:cs typeface="Arial" charset="0"/>
            </a:endParaRPr>
          </a:p>
        </p:txBody>
      </p:sp>
      <p:sp>
        <p:nvSpPr>
          <p:cNvPr id="15" name="Subtitle 2"/>
          <p:cNvSpPr>
            <a:spLocks noGrp="1"/>
          </p:cNvSpPr>
          <p:nvPr>
            <p:ph type="subTitle" idx="1"/>
          </p:nvPr>
        </p:nvSpPr>
        <p:spPr>
          <a:xfrm>
            <a:off x="3743324" y="1400174"/>
            <a:ext cx="5120640" cy="1476375"/>
          </a:xfrm>
        </p:spPr>
        <p:txBody>
          <a:bodyPr anchor="b" anchorCtr="0"/>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solidFill>
                  <a:schemeClr val="bg2"/>
                </a:solidFill>
              </a:defRPr>
            </a:lvl1pPr>
          </a:lstStyle>
          <a:p>
            <a:pPr>
              <a:defRPr/>
            </a:pPr>
            <a:endParaRPr lang="en-US">
              <a:solidFill>
                <a:srgbClr val="DFDCB7"/>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8" name="Slide Number Placeholder 5"/>
          <p:cNvSpPr>
            <a:spLocks noGrp="1"/>
          </p:cNvSpPr>
          <p:nvPr>
            <p:ph type="sldNum" sz="quarter" idx="12"/>
          </p:nvPr>
        </p:nvSpPr>
        <p:spPr/>
        <p:txBody>
          <a:bodyPr/>
          <a:lstStyle>
            <a:lvl1pPr>
              <a:defRPr/>
            </a:lvl1pPr>
          </a:lstStyle>
          <a:p>
            <a:pPr>
              <a:defRPr/>
            </a:pPr>
            <a:fld id="{07EBA22A-132D-42FA-A473-45E5D10D9994}"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25410417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solidFill>
                <a:srgbClr val="675E47"/>
              </a:solidFill>
            </a:endParaRPr>
          </a:p>
        </p:txBody>
      </p:sp>
      <p:sp>
        <p:nvSpPr>
          <p:cNvPr id="6" name="Footer Placeholder 4"/>
          <p:cNvSpPr>
            <a:spLocks noGrp="1"/>
          </p:cNvSpPr>
          <p:nvPr>
            <p:ph type="ftr" sz="quarter" idx="16"/>
          </p:nvPr>
        </p:nvSpPr>
        <p:spPr/>
        <p:txBody>
          <a:bodyPr/>
          <a:lstStyle>
            <a:lvl1pPr>
              <a:defRPr/>
            </a:lvl1pPr>
          </a:lstStyle>
          <a:p>
            <a:pPr>
              <a:defRPr/>
            </a:pPr>
            <a:endParaRPr lang="en-US">
              <a:solidFill>
                <a:srgbClr val="675E47"/>
              </a:solidFill>
            </a:endParaRPr>
          </a:p>
        </p:txBody>
      </p:sp>
      <p:sp>
        <p:nvSpPr>
          <p:cNvPr id="7" name="Slide Number Placeholder 5"/>
          <p:cNvSpPr>
            <a:spLocks noGrp="1"/>
          </p:cNvSpPr>
          <p:nvPr>
            <p:ph type="sldNum" sz="quarter" idx="17"/>
          </p:nvPr>
        </p:nvSpPr>
        <p:spPr/>
        <p:txBody>
          <a:bodyPr/>
          <a:lstStyle>
            <a:lvl1pPr>
              <a:defRPr/>
            </a:lvl1pPr>
          </a:lstStyle>
          <a:p>
            <a:pPr>
              <a:defRPr/>
            </a:pPr>
            <a:fld id="{49C4966D-26F2-4228-A94B-0D25B4FA640B}"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30731805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6"/>
          </p:nvPr>
        </p:nvSpPr>
        <p:spPr/>
        <p:txBody>
          <a:bodyPr/>
          <a:lstStyle>
            <a:lvl1pPr>
              <a:defRPr/>
            </a:lvl1pPr>
          </a:lstStyle>
          <a:p>
            <a:pPr>
              <a:defRPr/>
            </a:pPr>
            <a:endParaRPr lang="en-US">
              <a:solidFill>
                <a:srgbClr val="675E47"/>
              </a:solidFill>
            </a:endParaRPr>
          </a:p>
        </p:txBody>
      </p:sp>
      <p:sp>
        <p:nvSpPr>
          <p:cNvPr id="8" name="Footer Placeholder 4"/>
          <p:cNvSpPr>
            <a:spLocks noGrp="1"/>
          </p:cNvSpPr>
          <p:nvPr>
            <p:ph type="ftr" sz="quarter" idx="17"/>
          </p:nvPr>
        </p:nvSpPr>
        <p:spPr/>
        <p:txBody>
          <a:bodyPr/>
          <a:lstStyle>
            <a:lvl1pPr>
              <a:defRPr/>
            </a:lvl1pPr>
          </a:lstStyle>
          <a:p>
            <a:pPr>
              <a:defRPr/>
            </a:pPr>
            <a:endParaRPr lang="en-US">
              <a:solidFill>
                <a:srgbClr val="675E47"/>
              </a:solidFill>
            </a:endParaRPr>
          </a:p>
        </p:txBody>
      </p:sp>
      <p:sp>
        <p:nvSpPr>
          <p:cNvPr id="9" name="Slide Number Placeholder 5"/>
          <p:cNvSpPr>
            <a:spLocks noGrp="1"/>
          </p:cNvSpPr>
          <p:nvPr>
            <p:ph type="sldNum" sz="quarter" idx="18"/>
          </p:nvPr>
        </p:nvSpPr>
        <p:spPr/>
        <p:txBody>
          <a:bodyPr/>
          <a:lstStyle>
            <a:lvl1pPr>
              <a:defRPr/>
            </a:lvl1pPr>
          </a:lstStyle>
          <a:p>
            <a:pPr>
              <a:defRPr/>
            </a:pPr>
            <a:fld id="{89EEB5AA-1CBE-42AC-9162-24BD4E2BA8C3}"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56848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76225" y="228601"/>
            <a:ext cx="8591550" cy="1066800"/>
          </a:xfrm>
          <a:prstGeom prst="rect">
            <a:avLst/>
          </a:prstGeom>
        </p:spPr>
        <p:txBody>
          <a:bodyPr rtlCol="0">
            <a:normAutofit/>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solidFill>
                <a:srgbClr val="675E47"/>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5" name="Slide Number Placeholder 5"/>
          <p:cNvSpPr>
            <a:spLocks noGrp="1"/>
          </p:cNvSpPr>
          <p:nvPr>
            <p:ph type="sldNum" sz="quarter" idx="12"/>
          </p:nvPr>
        </p:nvSpPr>
        <p:spPr/>
        <p:txBody>
          <a:bodyPr/>
          <a:lstStyle>
            <a:lvl1pPr>
              <a:defRPr/>
            </a:lvl1pPr>
          </a:lstStyle>
          <a:p>
            <a:pPr>
              <a:defRPr/>
            </a:pPr>
            <a:fld id="{A6B5D329-F4F2-4B38-AB08-4948E2D13AB9}"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1729304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srgbClr val="675E47"/>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4" name="Slide Number Placeholder 5"/>
          <p:cNvSpPr>
            <a:spLocks noGrp="1"/>
          </p:cNvSpPr>
          <p:nvPr>
            <p:ph type="sldNum" sz="quarter" idx="12"/>
          </p:nvPr>
        </p:nvSpPr>
        <p:spPr/>
        <p:txBody>
          <a:bodyPr/>
          <a:lstStyle>
            <a:lvl1pPr>
              <a:defRPr/>
            </a:lvl1pPr>
          </a:lstStyle>
          <a:p>
            <a:pPr>
              <a:defRPr/>
            </a:pPr>
            <a:fld id="{6173D76C-F514-41F7-9E19-918AEC808197}"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13192855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sz="2400" b="1" i="1">
              <a:solidFill>
                <a:srgbClr val="FFFFFF"/>
              </a:solidFill>
            </a:endParaRPr>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5"/>
          </p:nvPr>
        </p:nvSpPr>
        <p:spPr/>
        <p:txBody>
          <a:bodyPr/>
          <a:lstStyle>
            <a:lvl1pPr>
              <a:defRPr>
                <a:solidFill>
                  <a:schemeClr val="bg2"/>
                </a:solidFill>
              </a:defRPr>
            </a:lvl1pPr>
          </a:lstStyle>
          <a:p>
            <a:pPr>
              <a:defRPr/>
            </a:pPr>
            <a:endParaRPr lang="en-US">
              <a:solidFill>
                <a:srgbClr val="DFDCB7"/>
              </a:solidFill>
            </a:endParaRPr>
          </a:p>
        </p:txBody>
      </p:sp>
      <p:sp>
        <p:nvSpPr>
          <p:cNvPr id="7" name="Footer Placeholder 5"/>
          <p:cNvSpPr>
            <a:spLocks noGrp="1"/>
          </p:cNvSpPr>
          <p:nvPr>
            <p:ph type="ftr" sz="quarter" idx="16"/>
          </p:nvPr>
        </p:nvSpPr>
        <p:spPr/>
        <p:txBody>
          <a:bodyPr/>
          <a:lstStyle>
            <a:lvl1pPr>
              <a:defRPr/>
            </a:lvl1pPr>
          </a:lstStyle>
          <a:p>
            <a:pPr>
              <a:defRPr/>
            </a:pPr>
            <a:endParaRPr lang="en-US">
              <a:solidFill>
                <a:srgbClr val="675E47"/>
              </a:solidFill>
            </a:endParaRPr>
          </a:p>
        </p:txBody>
      </p:sp>
      <p:sp>
        <p:nvSpPr>
          <p:cNvPr id="8" name="Slide Number Placeholder 6"/>
          <p:cNvSpPr>
            <a:spLocks noGrp="1"/>
          </p:cNvSpPr>
          <p:nvPr>
            <p:ph type="sldNum" sz="quarter" idx="17"/>
          </p:nvPr>
        </p:nvSpPr>
        <p:spPr/>
        <p:txBody>
          <a:bodyPr/>
          <a:lstStyle>
            <a:lvl1pPr>
              <a:defRPr/>
            </a:lvl1pPr>
          </a:lstStyle>
          <a:p>
            <a:pPr>
              <a:defRPr/>
            </a:pPr>
            <a:fld id="{0595BE51-E395-4F98-A244-C6A2CC92A46F}"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3418206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base">
              <a:spcBef>
                <a:spcPct val="0"/>
              </a:spcBef>
              <a:spcAft>
                <a:spcPct val="0"/>
              </a:spcAft>
              <a:defRPr/>
            </a:pPr>
            <a:endParaRPr lang="en-US" sz="2400" b="1" i="1">
              <a:solidFill>
                <a:srgbClr val="FFFFFF"/>
              </a:solidFill>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1" name="Title Placeholder 1"/>
          <p:cNvSpPr>
            <a:spLocks noGrp="1"/>
          </p:cNvSpPr>
          <p:nvPr>
            <p:ph type="title"/>
          </p:nvPr>
        </p:nvSpPr>
        <p:spPr>
          <a:xfrm>
            <a:off x="276224" y="228600"/>
            <a:ext cx="2834640" cy="1295399"/>
          </a:xfrm>
          <a:prstGeom prst="rect">
            <a:avLst/>
          </a:prstGeom>
        </p:spPr>
        <p:txBody>
          <a:bodyPr rtlCol="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6" name="Date Placeholder 4"/>
          <p:cNvSpPr>
            <a:spLocks noGrp="1"/>
          </p:cNvSpPr>
          <p:nvPr>
            <p:ph type="dt" sz="half" idx="14"/>
          </p:nvPr>
        </p:nvSpPr>
        <p:spPr/>
        <p:txBody>
          <a:bodyPr/>
          <a:lstStyle>
            <a:lvl1pPr>
              <a:defRPr>
                <a:solidFill>
                  <a:schemeClr val="bg2"/>
                </a:solidFill>
              </a:defRPr>
            </a:lvl1pPr>
          </a:lstStyle>
          <a:p>
            <a:pPr>
              <a:defRPr/>
            </a:pPr>
            <a:endParaRPr lang="en-US">
              <a:solidFill>
                <a:srgbClr val="DFDCB7"/>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srgbClr val="675E47"/>
              </a:solidFill>
            </a:endParaRPr>
          </a:p>
        </p:txBody>
      </p:sp>
      <p:sp>
        <p:nvSpPr>
          <p:cNvPr id="8" name="Slide Number Placeholder 6"/>
          <p:cNvSpPr>
            <a:spLocks noGrp="1"/>
          </p:cNvSpPr>
          <p:nvPr>
            <p:ph type="sldNum" sz="quarter" idx="16"/>
          </p:nvPr>
        </p:nvSpPr>
        <p:spPr/>
        <p:txBody>
          <a:bodyPr/>
          <a:lstStyle>
            <a:lvl1pPr>
              <a:defRPr/>
            </a:lvl1pPr>
          </a:lstStyle>
          <a:p>
            <a:pPr>
              <a:defRPr/>
            </a:pPr>
            <a:fld id="{6262D13E-4728-488A-8950-C36E2927D031}"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41702544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675E4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6" name="Slide Number Placeholder 5"/>
          <p:cNvSpPr>
            <a:spLocks noGrp="1"/>
          </p:cNvSpPr>
          <p:nvPr>
            <p:ph type="sldNum" sz="quarter" idx="12"/>
          </p:nvPr>
        </p:nvSpPr>
        <p:spPr/>
        <p:txBody>
          <a:bodyPr/>
          <a:lstStyle>
            <a:lvl1pPr>
              <a:defRPr/>
            </a:lvl1pPr>
          </a:lstStyle>
          <a:p>
            <a:pPr>
              <a:defRPr/>
            </a:pPr>
            <a:fld id="{7F88B02D-E59D-4C25-AAD2-1B7EF4F4C4A8}"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39945155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675E4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675E47"/>
              </a:solidFill>
            </a:endParaRPr>
          </a:p>
        </p:txBody>
      </p:sp>
      <p:sp>
        <p:nvSpPr>
          <p:cNvPr id="6" name="Slide Number Placeholder 5"/>
          <p:cNvSpPr>
            <a:spLocks noGrp="1"/>
          </p:cNvSpPr>
          <p:nvPr>
            <p:ph type="sldNum" sz="quarter" idx="12"/>
          </p:nvPr>
        </p:nvSpPr>
        <p:spPr/>
        <p:txBody>
          <a:bodyPr/>
          <a:lstStyle>
            <a:lvl1pPr>
              <a:defRPr/>
            </a:lvl1pPr>
          </a:lstStyle>
          <a:p>
            <a:pPr>
              <a:defRPr/>
            </a:pPr>
            <a:fld id="{4AE46353-A750-4877-97C7-B96AAE2827D9}" type="slidenum">
              <a:rPr lang="ar-SA">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4185044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3886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pPr>
              <a:defRPr/>
            </a:pPr>
            <a:fld id="{53F30CCB-D801-4507-B218-CA316091364B}" type="datetime4">
              <a:rPr lang="en-US">
                <a:solidFill>
                  <a:srgbClr val="675E47"/>
                </a:solidFill>
              </a:rPr>
              <a:pPr>
                <a:defRPr/>
              </a:pPr>
              <a:t>October 17, 2014</a:t>
            </a:fld>
            <a:endParaRPr lang="en-US">
              <a:solidFill>
                <a:srgbClr val="675E47"/>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r>
              <a:rPr lang="en-US">
                <a:solidFill>
                  <a:srgbClr val="675E47"/>
                </a:solidFill>
              </a:rPr>
              <a:t>By: Dr. M. Ardjomand Hessabi</a:t>
            </a:r>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pPr>
              <a:defRPr/>
            </a:pPr>
            <a:fld id="{722EB964-2C95-4828-A5DA-2A1A0ED96CD8}" type="slidenum">
              <a:rPr lang="en-US">
                <a:solidFill>
                  <a:srgbClr val="675E47"/>
                </a:solidFill>
              </a:rPr>
              <a:pPr>
                <a:defRPr/>
              </a:pPr>
              <a:t>‹#›</a:t>
            </a:fld>
            <a:endParaRPr lang="en-US">
              <a:solidFill>
                <a:srgbClr val="675E47"/>
              </a:solidFill>
            </a:endParaRPr>
          </a:p>
        </p:txBody>
      </p:sp>
    </p:spTree>
    <p:extLst>
      <p:ext uri="{BB962C8B-B14F-4D97-AF65-F5344CB8AC3E}">
        <p14:creationId xmlns:p14="http://schemas.microsoft.com/office/powerpoint/2010/main" val="2366856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AA722B-DFE6-4EFA-9AB7-68EBB202C725}" type="datetimeFigureOut">
              <a:rPr lang="en-GB" smtClean="0"/>
              <a:t>17/10/2014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68CA01-0597-4539-988C-E3C9DE5C405D}" type="slidenum">
              <a:rPr lang="en-GB" smtClean="0"/>
              <a:t>‹#›</a:t>
            </a:fld>
            <a:endParaRPr lang="en-GB"/>
          </a:p>
        </p:txBody>
      </p:sp>
    </p:spTree>
    <p:extLst>
      <p:ext uri="{BB962C8B-B14F-4D97-AF65-F5344CB8AC3E}">
        <p14:creationId xmlns:p14="http://schemas.microsoft.com/office/powerpoint/2010/main" val="26831505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2046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0109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3231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84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296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5079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9259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7707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135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6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AA722B-DFE6-4EFA-9AB7-68EBB202C725}" type="datetimeFigureOut">
              <a:rPr lang="en-GB" smtClean="0"/>
              <a:t>17/10/2014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68CA01-0597-4539-988C-E3C9DE5C405D}" type="slidenum">
              <a:rPr lang="en-GB" smtClean="0"/>
              <a:t>‹#›</a:t>
            </a:fld>
            <a:endParaRPr lang="en-GB"/>
          </a:p>
        </p:txBody>
      </p:sp>
    </p:spTree>
    <p:extLst>
      <p:ext uri="{BB962C8B-B14F-4D97-AF65-F5344CB8AC3E}">
        <p14:creationId xmlns:p14="http://schemas.microsoft.com/office/powerpoint/2010/main" val="36598988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079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2072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2494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2587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9925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7003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309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2577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8458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618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AA722B-DFE6-4EFA-9AB7-68EBB202C725}" type="datetimeFigureOut">
              <a:rPr lang="en-GB" smtClean="0"/>
              <a:t>17/10/2014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68CA01-0597-4539-988C-E3C9DE5C405D}" type="slidenum">
              <a:rPr lang="en-GB" smtClean="0"/>
              <a:t>‹#›</a:t>
            </a:fld>
            <a:endParaRPr lang="en-GB"/>
          </a:p>
        </p:txBody>
      </p:sp>
    </p:spTree>
    <p:extLst>
      <p:ext uri="{BB962C8B-B14F-4D97-AF65-F5344CB8AC3E}">
        <p14:creationId xmlns:p14="http://schemas.microsoft.com/office/powerpoint/2010/main" val="2877953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0408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211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2635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5497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1819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8062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6974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6199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3373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84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A722B-DFE6-4EFA-9AB7-68EBB202C725}" type="datetimeFigureOut">
              <a:rPr lang="en-GB" smtClean="0"/>
              <a:t>17/10/2014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68CA01-0597-4539-988C-E3C9DE5C405D}" type="slidenum">
              <a:rPr lang="en-GB" smtClean="0"/>
              <a:t>‹#›</a:t>
            </a:fld>
            <a:endParaRPr lang="en-GB"/>
          </a:p>
        </p:txBody>
      </p:sp>
    </p:spTree>
    <p:extLst>
      <p:ext uri="{BB962C8B-B14F-4D97-AF65-F5344CB8AC3E}">
        <p14:creationId xmlns:p14="http://schemas.microsoft.com/office/powerpoint/2010/main" val="10024996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4909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588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7087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Tree>
    <p:extLst>
      <p:ext uri="{BB962C8B-B14F-4D97-AF65-F5344CB8AC3E}">
        <p14:creationId xmlns:p14="http://schemas.microsoft.com/office/powerpoint/2010/main" val="1703936600"/>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48798134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16390591"/>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541867" y="1600200"/>
            <a:ext cx="39962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73600" y="1600200"/>
            <a:ext cx="39962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127193504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1163996636"/>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Tree>
    <p:extLst>
      <p:ext uri="{BB962C8B-B14F-4D97-AF65-F5344CB8AC3E}">
        <p14:creationId xmlns:p14="http://schemas.microsoft.com/office/powerpoint/2010/main" val="2237750025"/>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56189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AA722B-DFE6-4EFA-9AB7-68EBB202C725}" type="datetimeFigureOut">
              <a:rPr lang="en-GB" smtClean="0"/>
              <a:t>17/10/2014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68CA01-0597-4539-988C-E3C9DE5C405D}" type="slidenum">
              <a:rPr lang="en-GB" smtClean="0"/>
              <a:t>‹#›</a:t>
            </a:fld>
            <a:endParaRPr lang="en-GB"/>
          </a:p>
        </p:txBody>
      </p:sp>
    </p:spTree>
    <p:extLst>
      <p:ext uri="{BB962C8B-B14F-4D97-AF65-F5344CB8AC3E}">
        <p14:creationId xmlns:p14="http://schemas.microsoft.com/office/powerpoint/2010/main" val="395453764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4119137"/>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155652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1578213218"/>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867" y="304800"/>
            <a:ext cx="2032000" cy="5410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541867" y="304800"/>
            <a:ext cx="5960533"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4293131239"/>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41867" y="304800"/>
            <a:ext cx="8128000" cy="11430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541867" y="1600200"/>
            <a:ext cx="39962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hart Placeholder 3"/>
          <p:cNvSpPr>
            <a:spLocks noGrp="1"/>
          </p:cNvSpPr>
          <p:nvPr>
            <p:ph type="chart" sz="half" idx="2"/>
          </p:nvPr>
        </p:nvSpPr>
        <p:spPr>
          <a:xfrm>
            <a:off x="4673600" y="1600200"/>
            <a:ext cx="3996267" cy="4114800"/>
          </a:xfrm>
        </p:spPr>
        <p:txBody>
          <a:bodyPr/>
          <a:lstStyle/>
          <a:p>
            <a:pPr lvl="0"/>
            <a:endParaRPr lang="fa-IR" noProof="0" smtClean="0"/>
          </a:p>
        </p:txBody>
      </p:sp>
    </p:spTree>
    <p:extLst>
      <p:ext uri="{BB962C8B-B14F-4D97-AF65-F5344CB8AC3E}">
        <p14:creationId xmlns:p14="http://schemas.microsoft.com/office/powerpoint/2010/main" val="2822156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41867" y="304800"/>
            <a:ext cx="8128000" cy="1143000"/>
          </a:xfrm>
        </p:spPr>
        <p:txBody>
          <a:bodyPr/>
          <a:lstStyle/>
          <a:p>
            <a:r>
              <a:rPr lang="en-US" smtClean="0"/>
              <a:t>Click to edit Master title style</a:t>
            </a:r>
            <a:endParaRPr lang="fa-IR"/>
          </a:p>
        </p:txBody>
      </p:sp>
      <p:sp>
        <p:nvSpPr>
          <p:cNvPr id="3" name="Chart Placeholder 2"/>
          <p:cNvSpPr>
            <a:spLocks noGrp="1"/>
          </p:cNvSpPr>
          <p:nvPr>
            <p:ph type="chart" sz="half" idx="1"/>
          </p:nvPr>
        </p:nvSpPr>
        <p:spPr>
          <a:xfrm>
            <a:off x="541867" y="1600200"/>
            <a:ext cx="3996267" cy="4114800"/>
          </a:xfrm>
        </p:spPr>
        <p:txBody>
          <a:bodyPr/>
          <a:lstStyle/>
          <a:p>
            <a:pPr lvl="0"/>
            <a:endParaRPr lang="fa-IR" noProof="0" smtClean="0"/>
          </a:p>
        </p:txBody>
      </p:sp>
      <p:sp>
        <p:nvSpPr>
          <p:cNvPr id="4" name="Text Placeholder 3"/>
          <p:cNvSpPr>
            <a:spLocks noGrp="1"/>
          </p:cNvSpPr>
          <p:nvPr>
            <p:ph type="body" sz="half" idx="2"/>
          </p:nvPr>
        </p:nvSpPr>
        <p:spPr>
          <a:xfrm>
            <a:off x="4673600" y="1600200"/>
            <a:ext cx="39962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Tree>
    <p:extLst>
      <p:ext uri="{BB962C8B-B14F-4D97-AF65-F5344CB8AC3E}">
        <p14:creationId xmlns:p14="http://schemas.microsoft.com/office/powerpoint/2010/main" val="1035983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A722B-DFE6-4EFA-9AB7-68EBB202C725}" type="datetimeFigureOut">
              <a:rPr lang="en-GB" smtClean="0"/>
              <a:t>17/10/2014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8CA01-0597-4539-988C-E3C9DE5C405D}" type="slidenum">
              <a:rPr lang="en-GB" smtClean="0"/>
              <a:t>‹#›</a:t>
            </a:fld>
            <a:endParaRPr lang="en-GB"/>
          </a:p>
        </p:txBody>
      </p:sp>
    </p:spTree>
    <p:extLst>
      <p:ext uri="{BB962C8B-B14F-4D97-AF65-F5344CB8AC3E}">
        <p14:creationId xmlns:p14="http://schemas.microsoft.com/office/powerpoint/2010/main" val="3000586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6225" y="228600"/>
            <a:ext cx="859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276225" y="1295400"/>
            <a:ext cx="8591550" cy="49339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latin typeface="Arial" charset="0"/>
                <a:cs typeface="Arial" charset="0"/>
              </a:defRPr>
            </a:lvl1pPr>
          </a:lstStyle>
          <a:p>
            <a:pPr rtl="1" fontAlgn="base">
              <a:spcBef>
                <a:spcPct val="0"/>
              </a:spcBef>
              <a:spcAft>
                <a:spcPct val="0"/>
              </a:spcAft>
              <a:defRPr/>
            </a:pPr>
            <a:endParaRPr lang="en-US" i="1">
              <a:solidFill>
                <a:srgbClr val="675E47"/>
              </a:solidFill>
            </a:endParaRPr>
          </a:p>
        </p:txBody>
      </p:sp>
      <p:sp>
        <p:nvSpPr>
          <p:cNvPr id="5" name="Footer Placeholder 4"/>
          <p:cNvSpPr>
            <a:spLocks noGrp="1"/>
          </p:cNvSpPr>
          <p:nvPr>
            <p:ph type="ftr" sz="quarter" idx="3"/>
          </p:nvPr>
        </p:nvSpPr>
        <p:spPr>
          <a:xfrm>
            <a:off x="3743325" y="6429375"/>
            <a:ext cx="4086225" cy="292100"/>
          </a:xfrm>
          <a:prstGeom prst="rect">
            <a:avLst/>
          </a:prstGeom>
        </p:spPr>
        <p:txBody>
          <a:bodyPr vert="horz" lIns="91440" tIns="45720" rIns="91440" bIns="45720" rtlCol="0" anchor="ctr">
            <a:normAutofit/>
          </a:bodyPr>
          <a:lstStyle>
            <a:lvl1pPr algn="l">
              <a:defRPr sz="1050" b="1">
                <a:solidFill>
                  <a:schemeClr val="tx2"/>
                </a:solidFill>
                <a:latin typeface="Arial" charset="0"/>
                <a:cs typeface="Arial" charset="0"/>
              </a:defRPr>
            </a:lvl1pPr>
          </a:lstStyle>
          <a:p>
            <a:pPr rtl="1" fontAlgn="base">
              <a:spcBef>
                <a:spcPct val="0"/>
              </a:spcBef>
              <a:spcAft>
                <a:spcPct val="0"/>
              </a:spcAft>
              <a:defRPr/>
            </a:pPr>
            <a:endParaRPr lang="en-US" i="1">
              <a:solidFill>
                <a:srgbClr val="675E47"/>
              </a:solidFill>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latin typeface="Arial" charset="0"/>
                <a:cs typeface="Arial" charset="0"/>
              </a:defRPr>
            </a:lvl1pPr>
          </a:lstStyle>
          <a:p>
            <a:pPr rtl="1" fontAlgn="base">
              <a:spcBef>
                <a:spcPct val="0"/>
              </a:spcBef>
              <a:spcAft>
                <a:spcPct val="0"/>
              </a:spcAft>
              <a:defRPr/>
            </a:pPr>
            <a:fld id="{EF606C6F-195B-4B06-981D-0D3D53CF46D8}" type="slidenum">
              <a:rPr lang="ar-SA" i="1">
                <a:solidFill>
                  <a:srgbClr val="675E47"/>
                </a:solidFill>
              </a:rPr>
              <a:pPr rtl="1" fontAlgn="base">
                <a:spcBef>
                  <a:spcPct val="0"/>
                </a:spcBef>
                <a:spcAft>
                  <a:spcPct val="0"/>
                </a:spcAft>
                <a:defRPr/>
              </a:pPr>
              <a:t>‹#›</a:t>
            </a:fld>
            <a:endParaRPr lang="en-US" i="1">
              <a:solidFill>
                <a:srgbClr val="675E47"/>
              </a:solidFill>
            </a:endParaRPr>
          </a:p>
        </p:txBody>
      </p:sp>
    </p:spTree>
    <p:extLst>
      <p:ext uri="{BB962C8B-B14F-4D97-AF65-F5344CB8AC3E}">
        <p14:creationId xmlns:p14="http://schemas.microsoft.com/office/powerpoint/2010/main" val="2765864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ts val="400"/>
        </a:spcBef>
        <a:spcAft>
          <a:spcPct val="0"/>
        </a:spcAft>
        <a:defRPr sz="3600" kern="1200">
          <a:solidFill>
            <a:schemeClr val="tx2"/>
          </a:solidFill>
          <a:latin typeface="+mj-lt"/>
          <a:ea typeface="+mj-ea"/>
          <a:cs typeface="Tunga" pitchFamily="2"/>
        </a:defRPr>
      </a:lvl1pPr>
      <a:lvl2pPr algn="l" rtl="0" eaLnBrk="0" fontAlgn="base" hangingPunct="0">
        <a:spcBef>
          <a:spcPts val="400"/>
        </a:spcBef>
        <a:spcAft>
          <a:spcPct val="0"/>
        </a:spcAft>
        <a:defRPr sz="3600">
          <a:solidFill>
            <a:schemeClr val="tx2"/>
          </a:solidFill>
          <a:latin typeface="Candara" pitchFamily="34" charset="0"/>
          <a:cs typeface="Tunga" pitchFamily="2"/>
        </a:defRPr>
      </a:lvl2pPr>
      <a:lvl3pPr algn="l" rtl="0" eaLnBrk="0" fontAlgn="base" hangingPunct="0">
        <a:spcBef>
          <a:spcPts val="400"/>
        </a:spcBef>
        <a:spcAft>
          <a:spcPct val="0"/>
        </a:spcAft>
        <a:defRPr sz="3600">
          <a:solidFill>
            <a:schemeClr val="tx2"/>
          </a:solidFill>
          <a:latin typeface="Candara" pitchFamily="34" charset="0"/>
          <a:cs typeface="Tunga" pitchFamily="2"/>
        </a:defRPr>
      </a:lvl3pPr>
      <a:lvl4pPr algn="l" rtl="0" eaLnBrk="0" fontAlgn="base" hangingPunct="0">
        <a:spcBef>
          <a:spcPts val="400"/>
        </a:spcBef>
        <a:spcAft>
          <a:spcPct val="0"/>
        </a:spcAft>
        <a:defRPr sz="3600">
          <a:solidFill>
            <a:schemeClr val="tx2"/>
          </a:solidFill>
          <a:latin typeface="Candara" pitchFamily="34" charset="0"/>
          <a:cs typeface="Tunga" pitchFamily="2"/>
        </a:defRPr>
      </a:lvl4pPr>
      <a:lvl5pPr algn="l" rtl="0" eaLnBrk="0" fontAlgn="base" hangingPunct="0">
        <a:spcBef>
          <a:spcPts val="400"/>
        </a:spcBef>
        <a:spcAft>
          <a:spcPct val="0"/>
        </a:spcAft>
        <a:defRPr sz="3600">
          <a:solidFill>
            <a:schemeClr val="tx2"/>
          </a:solidFill>
          <a:latin typeface="Candara" pitchFamily="34" charset="0"/>
          <a:cs typeface="Tunga" pitchFamily="2"/>
        </a:defRPr>
      </a:lvl5pPr>
      <a:lvl6pPr marL="457200" algn="l" rtl="0" fontAlgn="base">
        <a:spcBef>
          <a:spcPts val="400"/>
        </a:spcBef>
        <a:spcAft>
          <a:spcPct val="0"/>
        </a:spcAft>
        <a:defRPr sz="3600">
          <a:solidFill>
            <a:schemeClr val="tx2"/>
          </a:solidFill>
          <a:latin typeface="Candara" pitchFamily="34" charset="0"/>
          <a:cs typeface="Tunga" pitchFamily="2"/>
        </a:defRPr>
      </a:lvl6pPr>
      <a:lvl7pPr marL="914400" algn="l" rtl="0" fontAlgn="base">
        <a:spcBef>
          <a:spcPts val="400"/>
        </a:spcBef>
        <a:spcAft>
          <a:spcPct val="0"/>
        </a:spcAft>
        <a:defRPr sz="3600">
          <a:solidFill>
            <a:schemeClr val="tx2"/>
          </a:solidFill>
          <a:latin typeface="Candara" pitchFamily="34" charset="0"/>
          <a:cs typeface="Tunga" pitchFamily="2"/>
        </a:defRPr>
      </a:lvl7pPr>
      <a:lvl8pPr marL="1371600" algn="l" rtl="0" fontAlgn="base">
        <a:spcBef>
          <a:spcPts val="400"/>
        </a:spcBef>
        <a:spcAft>
          <a:spcPct val="0"/>
        </a:spcAft>
        <a:defRPr sz="3600">
          <a:solidFill>
            <a:schemeClr val="tx2"/>
          </a:solidFill>
          <a:latin typeface="Candara" pitchFamily="34" charset="0"/>
          <a:cs typeface="Tunga" pitchFamily="2"/>
        </a:defRPr>
      </a:lvl8pPr>
      <a:lvl9pPr marL="1828800" algn="l" rtl="0" fontAlgn="base">
        <a:spcBef>
          <a:spcPts val="400"/>
        </a:spcBef>
        <a:spcAft>
          <a:spcPct val="0"/>
        </a:spcAft>
        <a:defRPr sz="3600">
          <a:solidFill>
            <a:schemeClr val="tx2"/>
          </a:solidFill>
          <a:latin typeface="Candara" pitchFamily="34" charset="0"/>
          <a:cs typeface="Tunga" pitchFamily="2"/>
        </a:defRPr>
      </a:lvl9pPr>
    </p:titleStyle>
    <p:bodyStyle>
      <a:lvl1pPr marL="171450" indent="-173038" algn="l" rtl="0" eaLnBrk="0" fontAlgn="base" hangingPunct="0">
        <a:spcBef>
          <a:spcPts val="600"/>
        </a:spcBef>
        <a:spcAft>
          <a:spcPct val="0"/>
        </a:spcAft>
        <a:buClr>
          <a:schemeClr val="accent1"/>
        </a:buClr>
        <a:buFont typeface="Arial" charset="0"/>
        <a:buChar char="•"/>
        <a:defRPr sz="2200" kern="1200" spc="30">
          <a:solidFill>
            <a:schemeClr val="tx2"/>
          </a:solidFill>
          <a:latin typeface="+mn-lt"/>
          <a:ea typeface="+mn-ea"/>
          <a:cs typeface="Tahoma" pitchFamily="34" charset="0"/>
        </a:defRPr>
      </a:lvl1pPr>
      <a:lvl2pPr marL="344488" indent="-173038"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mn-ea"/>
          <a:cs typeface="Tahoma" pitchFamily="34" charset="0"/>
        </a:defRPr>
      </a:lvl2pPr>
      <a:lvl3pPr marL="515938" indent="-173038" algn="l" rtl="0" eaLnBrk="0" fontAlgn="base" hangingPunct="0">
        <a:spcBef>
          <a:spcPts val="600"/>
        </a:spcBef>
        <a:spcAft>
          <a:spcPct val="0"/>
        </a:spcAft>
        <a:buClr>
          <a:schemeClr val="accent1"/>
        </a:buClr>
        <a:buFont typeface="Arial" charset="0"/>
        <a:buChar char="•"/>
        <a:defRPr sz="2400" kern="1200">
          <a:solidFill>
            <a:schemeClr val="tx2"/>
          </a:solidFill>
          <a:latin typeface="+mn-lt"/>
          <a:ea typeface="+mn-ea"/>
          <a:cs typeface="Tahoma" pitchFamily="34" charset="0"/>
        </a:defRPr>
      </a:lvl3pPr>
      <a:lvl4pPr marL="68897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mn-ea"/>
          <a:cs typeface="Tahoma" pitchFamily="34" charset="0"/>
        </a:defRPr>
      </a:lvl4pPr>
      <a:lvl5pPr marL="86042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6225" y="228600"/>
            <a:ext cx="859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276225" y="1295400"/>
            <a:ext cx="8591550" cy="49339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latin typeface="Arial" charset="0"/>
                <a:cs typeface="Arial" charset="0"/>
              </a:defRPr>
            </a:lvl1pPr>
          </a:lstStyle>
          <a:p>
            <a:pPr rtl="1" fontAlgn="base">
              <a:spcBef>
                <a:spcPct val="0"/>
              </a:spcBef>
              <a:spcAft>
                <a:spcPct val="0"/>
              </a:spcAft>
              <a:defRPr/>
            </a:pPr>
            <a:endParaRPr lang="en-US" i="1">
              <a:solidFill>
                <a:srgbClr val="675E47"/>
              </a:solidFill>
            </a:endParaRPr>
          </a:p>
        </p:txBody>
      </p:sp>
      <p:sp>
        <p:nvSpPr>
          <p:cNvPr id="5" name="Footer Placeholder 4"/>
          <p:cNvSpPr>
            <a:spLocks noGrp="1"/>
          </p:cNvSpPr>
          <p:nvPr>
            <p:ph type="ftr" sz="quarter" idx="3"/>
          </p:nvPr>
        </p:nvSpPr>
        <p:spPr>
          <a:xfrm>
            <a:off x="3743325" y="6429375"/>
            <a:ext cx="4086225" cy="292100"/>
          </a:xfrm>
          <a:prstGeom prst="rect">
            <a:avLst/>
          </a:prstGeom>
        </p:spPr>
        <p:txBody>
          <a:bodyPr vert="horz" lIns="91440" tIns="45720" rIns="91440" bIns="45720" rtlCol="0" anchor="ctr">
            <a:normAutofit/>
          </a:bodyPr>
          <a:lstStyle>
            <a:lvl1pPr algn="l">
              <a:defRPr sz="1050" b="1">
                <a:solidFill>
                  <a:schemeClr val="tx2"/>
                </a:solidFill>
                <a:latin typeface="Arial" charset="0"/>
                <a:cs typeface="Arial" charset="0"/>
              </a:defRPr>
            </a:lvl1pPr>
          </a:lstStyle>
          <a:p>
            <a:pPr rtl="1" fontAlgn="base">
              <a:spcBef>
                <a:spcPct val="0"/>
              </a:spcBef>
              <a:spcAft>
                <a:spcPct val="0"/>
              </a:spcAft>
              <a:defRPr/>
            </a:pPr>
            <a:endParaRPr lang="en-US" i="1">
              <a:solidFill>
                <a:srgbClr val="675E47"/>
              </a:solidFill>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latin typeface="Arial" charset="0"/>
                <a:cs typeface="Arial" charset="0"/>
              </a:defRPr>
            </a:lvl1pPr>
          </a:lstStyle>
          <a:p>
            <a:pPr rtl="1" fontAlgn="base">
              <a:spcBef>
                <a:spcPct val="0"/>
              </a:spcBef>
              <a:spcAft>
                <a:spcPct val="0"/>
              </a:spcAft>
              <a:defRPr/>
            </a:pPr>
            <a:fld id="{BCB37EA2-ED84-4E58-8FC2-10BD5104B519}" type="slidenum">
              <a:rPr lang="ar-SA" i="1">
                <a:solidFill>
                  <a:srgbClr val="675E47"/>
                </a:solidFill>
              </a:rPr>
              <a:pPr rtl="1" fontAlgn="base">
                <a:spcBef>
                  <a:spcPct val="0"/>
                </a:spcBef>
                <a:spcAft>
                  <a:spcPct val="0"/>
                </a:spcAft>
                <a:defRPr/>
              </a:pPr>
              <a:t>‹#›</a:t>
            </a:fld>
            <a:endParaRPr lang="en-US" i="1">
              <a:solidFill>
                <a:srgbClr val="675E47"/>
              </a:solidFill>
            </a:endParaRPr>
          </a:p>
        </p:txBody>
      </p:sp>
    </p:spTree>
    <p:extLst>
      <p:ext uri="{BB962C8B-B14F-4D97-AF65-F5344CB8AC3E}">
        <p14:creationId xmlns:p14="http://schemas.microsoft.com/office/powerpoint/2010/main" val="38520050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spcBef>
          <a:spcPts val="400"/>
        </a:spcBef>
        <a:spcAft>
          <a:spcPct val="0"/>
        </a:spcAft>
        <a:defRPr sz="3600" kern="1200">
          <a:solidFill>
            <a:schemeClr val="tx2"/>
          </a:solidFill>
          <a:latin typeface="+mj-lt"/>
          <a:ea typeface="+mj-ea"/>
          <a:cs typeface="Tunga" pitchFamily="2"/>
        </a:defRPr>
      </a:lvl1pPr>
      <a:lvl2pPr algn="l" rtl="0" eaLnBrk="0" fontAlgn="base" hangingPunct="0">
        <a:spcBef>
          <a:spcPts val="400"/>
        </a:spcBef>
        <a:spcAft>
          <a:spcPct val="0"/>
        </a:spcAft>
        <a:defRPr sz="3600">
          <a:solidFill>
            <a:schemeClr val="tx2"/>
          </a:solidFill>
          <a:latin typeface="Candara" pitchFamily="34" charset="0"/>
          <a:cs typeface="Tunga" pitchFamily="2"/>
        </a:defRPr>
      </a:lvl2pPr>
      <a:lvl3pPr algn="l" rtl="0" eaLnBrk="0" fontAlgn="base" hangingPunct="0">
        <a:spcBef>
          <a:spcPts val="400"/>
        </a:spcBef>
        <a:spcAft>
          <a:spcPct val="0"/>
        </a:spcAft>
        <a:defRPr sz="3600">
          <a:solidFill>
            <a:schemeClr val="tx2"/>
          </a:solidFill>
          <a:latin typeface="Candara" pitchFamily="34" charset="0"/>
          <a:cs typeface="Tunga" pitchFamily="2"/>
        </a:defRPr>
      </a:lvl3pPr>
      <a:lvl4pPr algn="l" rtl="0" eaLnBrk="0" fontAlgn="base" hangingPunct="0">
        <a:spcBef>
          <a:spcPts val="400"/>
        </a:spcBef>
        <a:spcAft>
          <a:spcPct val="0"/>
        </a:spcAft>
        <a:defRPr sz="3600">
          <a:solidFill>
            <a:schemeClr val="tx2"/>
          </a:solidFill>
          <a:latin typeface="Candara" pitchFamily="34" charset="0"/>
          <a:cs typeface="Tunga" pitchFamily="2"/>
        </a:defRPr>
      </a:lvl4pPr>
      <a:lvl5pPr algn="l" rtl="0" eaLnBrk="0" fontAlgn="base" hangingPunct="0">
        <a:spcBef>
          <a:spcPts val="400"/>
        </a:spcBef>
        <a:spcAft>
          <a:spcPct val="0"/>
        </a:spcAft>
        <a:defRPr sz="3600">
          <a:solidFill>
            <a:schemeClr val="tx2"/>
          </a:solidFill>
          <a:latin typeface="Candara" pitchFamily="34" charset="0"/>
          <a:cs typeface="Tunga" pitchFamily="2"/>
        </a:defRPr>
      </a:lvl5pPr>
      <a:lvl6pPr marL="457200" algn="l" rtl="0" fontAlgn="base">
        <a:spcBef>
          <a:spcPts val="400"/>
        </a:spcBef>
        <a:spcAft>
          <a:spcPct val="0"/>
        </a:spcAft>
        <a:defRPr sz="3600">
          <a:solidFill>
            <a:schemeClr val="tx2"/>
          </a:solidFill>
          <a:latin typeface="Candara" pitchFamily="34" charset="0"/>
          <a:cs typeface="Tunga" pitchFamily="2"/>
        </a:defRPr>
      </a:lvl6pPr>
      <a:lvl7pPr marL="914400" algn="l" rtl="0" fontAlgn="base">
        <a:spcBef>
          <a:spcPts val="400"/>
        </a:spcBef>
        <a:spcAft>
          <a:spcPct val="0"/>
        </a:spcAft>
        <a:defRPr sz="3600">
          <a:solidFill>
            <a:schemeClr val="tx2"/>
          </a:solidFill>
          <a:latin typeface="Candara" pitchFamily="34" charset="0"/>
          <a:cs typeface="Tunga" pitchFamily="2"/>
        </a:defRPr>
      </a:lvl7pPr>
      <a:lvl8pPr marL="1371600" algn="l" rtl="0" fontAlgn="base">
        <a:spcBef>
          <a:spcPts val="400"/>
        </a:spcBef>
        <a:spcAft>
          <a:spcPct val="0"/>
        </a:spcAft>
        <a:defRPr sz="3600">
          <a:solidFill>
            <a:schemeClr val="tx2"/>
          </a:solidFill>
          <a:latin typeface="Candara" pitchFamily="34" charset="0"/>
          <a:cs typeface="Tunga" pitchFamily="2"/>
        </a:defRPr>
      </a:lvl8pPr>
      <a:lvl9pPr marL="1828800" algn="l" rtl="0" fontAlgn="base">
        <a:spcBef>
          <a:spcPts val="400"/>
        </a:spcBef>
        <a:spcAft>
          <a:spcPct val="0"/>
        </a:spcAft>
        <a:defRPr sz="3600">
          <a:solidFill>
            <a:schemeClr val="tx2"/>
          </a:solidFill>
          <a:latin typeface="Candara" pitchFamily="34" charset="0"/>
          <a:cs typeface="Tunga" pitchFamily="2"/>
        </a:defRPr>
      </a:lvl9pPr>
    </p:titleStyle>
    <p:bodyStyle>
      <a:lvl1pPr marL="171450" indent="-173038" algn="l" rtl="0" eaLnBrk="0" fontAlgn="base" hangingPunct="0">
        <a:spcBef>
          <a:spcPts val="600"/>
        </a:spcBef>
        <a:spcAft>
          <a:spcPct val="0"/>
        </a:spcAft>
        <a:buClr>
          <a:schemeClr val="accent1"/>
        </a:buClr>
        <a:buFont typeface="Arial" charset="0"/>
        <a:buChar char="•"/>
        <a:defRPr sz="2200" kern="1200" spc="30">
          <a:solidFill>
            <a:schemeClr val="tx2"/>
          </a:solidFill>
          <a:latin typeface="+mn-lt"/>
          <a:ea typeface="+mn-ea"/>
          <a:cs typeface="Tahoma" pitchFamily="34" charset="0"/>
        </a:defRPr>
      </a:lvl1pPr>
      <a:lvl2pPr marL="344488" indent="-173038"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mn-ea"/>
          <a:cs typeface="Tahoma" pitchFamily="34" charset="0"/>
        </a:defRPr>
      </a:lvl2pPr>
      <a:lvl3pPr marL="515938" indent="-173038" algn="l" rtl="0" eaLnBrk="0" fontAlgn="base" hangingPunct="0">
        <a:spcBef>
          <a:spcPts val="600"/>
        </a:spcBef>
        <a:spcAft>
          <a:spcPct val="0"/>
        </a:spcAft>
        <a:buClr>
          <a:schemeClr val="accent1"/>
        </a:buClr>
        <a:buFont typeface="Arial" charset="0"/>
        <a:buChar char="•"/>
        <a:defRPr sz="2400" kern="1200">
          <a:solidFill>
            <a:schemeClr val="tx2"/>
          </a:solidFill>
          <a:latin typeface="+mn-lt"/>
          <a:ea typeface="+mn-ea"/>
          <a:cs typeface="Tahoma" pitchFamily="34" charset="0"/>
        </a:defRPr>
      </a:lvl3pPr>
      <a:lvl4pPr marL="68897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mn-ea"/>
          <a:cs typeface="Tahoma" pitchFamily="34" charset="0"/>
        </a:defRPr>
      </a:lvl4pPr>
      <a:lvl5pPr marL="86042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6225" y="228600"/>
            <a:ext cx="8591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276225" y="1295400"/>
            <a:ext cx="8591550" cy="49339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latin typeface="Arial" charset="0"/>
                <a:cs typeface="Arial" charset="0"/>
              </a:defRPr>
            </a:lvl1pPr>
          </a:lstStyle>
          <a:p>
            <a:pPr rtl="1" fontAlgn="base">
              <a:spcBef>
                <a:spcPct val="0"/>
              </a:spcBef>
              <a:spcAft>
                <a:spcPct val="0"/>
              </a:spcAft>
              <a:defRPr/>
            </a:pPr>
            <a:endParaRPr lang="en-US" i="1">
              <a:solidFill>
                <a:srgbClr val="675E47"/>
              </a:solidFill>
            </a:endParaRPr>
          </a:p>
        </p:txBody>
      </p:sp>
      <p:sp>
        <p:nvSpPr>
          <p:cNvPr id="5" name="Footer Placeholder 4"/>
          <p:cNvSpPr>
            <a:spLocks noGrp="1"/>
          </p:cNvSpPr>
          <p:nvPr>
            <p:ph type="ftr" sz="quarter" idx="3"/>
          </p:nvPr>
        </p:nvSpPr>
        <p:spPr>
          <a:xfrm>
            <a:off x="3743325" y="6429375"/>
            <a:ext cx="4086225" cy="292100"/>
          </a:xfrm>
          <a:prstGeom prst="rect">
            <a:avLst/>
          </a:prstGeom>
        </p:spPr>
        <p:txBody>
          <a:bodyPr vert="horz" lIns="91440" tIns="45720" rIns="91440" bIns="45720" rtlCol="0" anchor="ctr">
            <a:normAutofit/>
          </a:bodyPr>
          <a:lstStyle>
            <a:lvl1pPr algn="l">
              <a:defRPr sz="1050" b="1">
                <a:solidFill>
                  <a:schemeClr val="tx2"/>
                </a:solidFill>
                <a:latin typeface="Arial" charset="0"/>
                <a:cs typeface="Arial" charset="0"/>
              </a:defRPr>
            </a:lvl1pPr>
          </a:lstStyle>
          <a:p>
            <a:pPr rtl="1" fontAlgn="base">
              <a:spcBef>
                <a:spcPct val="0"/>
              </a:spcBef>
              <a:spcAft>
                <a:spcPct val="0"/>
              </a:spcAft>
              <a:defRPr/>
            </a:pPr>
            <a:endParaRPr lang="en-US" i="1">
              <a:solidFill>
                <a:srgbClr val="675E47"/>
              </a:solidFill>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latin typeface="Arial" charset="0"/>
                <a:cs typeface="Arial" charset="0"/>
              </a:defRPr>
            </a:lvl1pPr>
          </a:lstStyle>
          <a:p>
            <a:pPr rtl="1" fontAlgn="base">
              <a:spcBef>
                <a:spcPct val="0"/>
              </a:spcBef>
              <a:spcAft>
                <a:spcPct val="0"/>
              </a:spcAft>
              <a:defRPr/>
            </a:pPr>
            <a:fld id="{BCB37EA2-ED84-4E58-8FC2-10BD5104B519}" type="slidenum">
              <a:rPr lang="ar-SA" i="1">
                <a:solidFill>
                  <a:srgbClr val="675E47"/>
                </a:solidFill>
              </a:rPr>
              <a:pPr rtl="1" fontAlgn="base">
                <a:spcBef>
                  <a:spcPct val="0"/>
                </a:spcBef>
                <a:spcAft>
                  <a:spcPct val="0"/>
                </a:spcAft>
                <a:defRPr/>
              </a:pPr>
              <a:t>‹#›</a:t>
            </a:fld>
            <a:endParaRPr lang="en-US" i="1">
              <a:solidFill>
                <a:srgbClr val="675E47"/>
              </a:solidFill>
            </a:endParaRPr>
          </a:p>
        </p:txBody>
      </p:sp>
    </p:spTree>
    <p:extLst>
      <p:ext uri="{BB962C8B-B14F-4D97-AF65-F5344CB8AC3E}">
        <p14:creationId xmlns:p14="http://schemas.microsoft.com/office/powerpoint/2010/main" val="319460924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rtl="0" eaLnBrk="0" fontAlgn="base" hangingPunct="0">
        <a:spcBef>
          <a:spcPts val="400"/>
        </a:spcBef>
        <a:spcAft>
          <a:spcPct val="0"/>
        </a:spcAft>
        <a:defRPr sz="3600" kern="1200">
          <a:solidFill>
            <a:schemeClr val="tx2"/>
          </a:solidFill>
          <a:latin typeface="+mj-lt"/>
          <a:ea typeface="+mj-ea"/>
          <a:cs typeface="Tunga" pitchFamily="2"/>
        </a:defRPr>
      </a:lvl1pPr>
      <a:lvl2pPr algn="l" rtl="0" eaLnBrk="0" fontAlgn="base" hangingPunct="0">
        <a:spcBef>
          <a:spcPts val="400"/>
        </a:spcBef>
        <a:spcAft>
          <a:spcPct val="0"/>
        </a:spcAft>
        <a:defRPr sz="3600">
          <a:solidFill>
            <a:schemeClr val="tx2"/>
          </a:solidFill>
          <a:latin typeface="Candara" pitchFamily="34" charset="0"/>
          <a:cs typeface="Tunga" pitchFamily="2"/>
        </a:defRPr>
      </a:lvl2pPr>
      <a:lvl3pPr algn="l" rtl="0" eaLnBrk="0" fontAlgn="base" hangingPunct="0">
        <a:spcBef>
          <a:spcPts val="400"/>
        </a:spcBef>
        <a:spcAft>
          <a:spcPct val="0"/>
        </a:spcAft>
        <a:defRPr sz="3600">
          <a:solidFill>
            <a:schemeClr val="tx2"/>
          </a:solidFill>
          <a:latin typeface="Candara" pitchFamily="34" charset="0"/>
          <a:cs typeface="Tunga" pitchFamily="2"/>
        </a:defRPr>
      </a:lvl3pPr>
      <a:lvl4pPr algn="l" rtl="0" eaLnBrk="0" fontAlgn="base" hangingPunct="0">
        <a:spcBef>
          <a:spcPts val="400"/>
        </a:spcBef>
        <a:spcAft>
          <a:spcPct val="0"/>
        </a:spcAft>
        <a:defRPr sz="3600">
          <a:solidFill>
            <a:schemeClr val="tx2"/>
          </a:solidFill>
          <a:latin typeface="Candara" pitchFamily="34" charset="0"/>
          <a:cs typeface="Tunga" pitchFamily="2"/>
        </a:defRPr>
      </a:lvl4pPr>
      <a:lvl5pPr algn="l" rtl="0" eaLnBrk="0" fontAlgn="base" hangingPunct="0">
        <a:spcBef>
          <a:spcPts val="400"/>
        </a:spcBef>
        <a:spcAft>
          <a:spcPct val="0"/>
        </a:spcAft>
        <a:defRPr sz="3600">
          <a:solidFill>
            <a:schemeClr val="tx2"/>
          </a:solidFill>
          <a:latin typeface="Candara" pitchFamily="34" charset="0"/>
          <a:cs typeface="Tunga" pitchFamily="2"/>
        </a:defRPr>
      </a:lvl5pPr>
      <a:lvl6pPr marL="457200" algn="l" rtl="0" fontAlgn="base">
        <a:spcBef>
          <a:spcPts val="400"/>
        </a:spcBef>
        <a:spcAft>
          <a:spcPct val="0"/>
        </a:spcAft>
        <a:defRPr sz="3600">
          <a:solidFill>
            <a:schemeClr val="tx2"/>
          </a:solidFill>
          <a:latin typeface="Candara" pitchFamily="34" charset="0"/>
          <a:cs typeface="Tunga" pitchFamily="2"/>
        </a:defRPr>
      </a:lvl6pPr>
      <a:lvl7pPr marL="914400" algn="l" rtl="0" fontAlgn="base">
        <a:spcBef>
          <a:spcPts val="400"/>
        </a:spcBef>
        <a:spcAft>
          <a:spcPct val="0"/>
        </a:spcAft>
        <a:defRPr sz="3600">
          <a:solidFill>
            <a:schemeClr val="tx2"/>
          </a:solidFill>
          <a:latin typeface="Candara" pitchFamily="34" charset="0"/>
          <a:cs typeface="Tunga" pitchFamily="2"/>
        </a:defRPr>
      </a:lvl7pPr>
      <a:lvl8pPr marL="1371600" algn="l" rtl="0" fontAlgn="base">
        <a:spcBef>
          <a:spcPts val="400"/>
        </a:spcBef>
        <a:spcAft>
          <a:spcPct val="0"/>
        </a:spcAft>
        <a:defRPr sz="3600">
          <a:solidFill>
            <a:schemeClr val="tx2"/>
          </a:solidFill>
          <a:latin typeface="Candara" pitchFamily="34" charset="0"/>
          <a:cs typeface="Tunga" pitchFamily="2"/>
        </a:defRPr>
      </a:lvl8pPr>
      <a:lvl9pPr marL="1828800" algn="l" rtl="0" fontAlgn="base">
        <a:spcBef>
          <a:spcPts val="400"/>
        </a:spcBef>
        <a:spcAft>
          <a:spcPct val="0"/>
        </a:spcAft>
        <a:defRPr sz="3600">
          <a:solidFill>
            <a:schemeClr val="tx2"/>
          </a:solidFill>
          <a:latin typeface="Candara" pitchFamily="34" charset="0"/>
          <a:cs typeface="Tunga" pitchFamily="2"/>
        </a:defRPr>
      </a:lvl9pPr>
    </p:titleStyle>
    <p:bodyStyle>
      <a:lvl1pPr marL="171450" indent="-173038" algn="l" rtl="0" eaLnBrk="0" fontAlgn="base" hangingPunct="0">
        <a:spcBef>
          <a:spcPts val="600"/>
        </a:spcBef>
        <a:spcAft>
          <a:spcPct val="0"/>
        </a:spcAft>
        <a:buClr>
          <a:schemeClr val="accent1"/>
        </a:buClr>
        <a:buFont typeface="Arial" charset="0"/>
        <a:buChar char="•"/>
        <a:defRPr sz="2200" kern="1200" spc="30">
          <a:solidFill>
            <a:schemeClr val="tx2"/>
          </a:solidFill>
          <a:latin typeface="+mn-lt"/>
          <a:ea typeface="+mn-ea"/>
          <a:cs typeface="Tahoma" pitchFamily="34" charset="0"/>
        </a:defRPr>
      </a:lvl1pPr>
      <a:lvl2pPr marL="344488" indent="-173038"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mn-ea"/>
          <a:cs typeface="Tahoma" pitchFamily="34" charset="0"/>
        </a:defRPr>
      </a:lvl2pPr>
      <a:lvl3pPr marL="515938" indent="-173038" algn="l" rtl="0" eaLnBrk="0" fontAlgn="base" hangingPunct="0">
        <a:spcBef>
          <a:spcPts val="600"/>
        </a:spcBef>
        <a:spcAft>
          <a:spcPct val="0"/>
        </a:spcAft>
        <a:buClr>
          <a:schemeClr val="accent1"/>
        </a:buClr>
        <a:buFont typeface="Arial" charset="0"/>
        <a:buChar char="•"/>
        <a:defRPr sz="2400" kern="1200">
          <a:solidFill>
            <a:schemeClr val="tx2"/>
          </a:solidFill>
          <a:latin typeface="+mn-lt"/>
          <a:ea typeface="+mn-ea"/>
          <a:cs typeface="Tahoma" pitchFamily="34" charset="0"/>
        </a:defRPr>
      </a:lvl3pPr>
      <a:lvl4pPr marL="68897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mn-ea"/>
          <a:cs typeface="Tahoma" pitchFamily="34" charset="0"/>
        </a:defRPr>
      </a:lvl4pPr>
      <a:lvl5pPr marL="86042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01376"/>
            </a:gs>
            <a:gs pos="100000">
              <a:srgbClr val="2328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82032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01376"/>
            </a:gs>
            <a:gs pos="100000">
              <a:srgbClr val="2328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79425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01376"/>
            </a:gs>
            <a:gs pos="100000">
              <a:srgbClr val="2328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C3DFE-EC93-484C-A529-E7D680316786}" type="datetimeFigureOut">
              <a:rPr lang="en-US" smtClean="0">
                <a:solidFill>
                  <a:prstClr val="black">
                    <a:tint val="75000"/>
                  </a:prstClr>
                </a:solidFill>
              </a:rPr>
              <a:pPr/>
              <a:t>10/17/2014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E209C-5546-4F5B-ADAC-714D074A74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53501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01376"/>
            </a:gs>
            <a:gs pos="100000">
              <a:srgbClr val="2328FF"/>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1867" y="304800"/>
            <a:ext cx="81280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GB" smtClean="0"/>
              <a:t>Klicken Sie, um das Titelformat zu bearbeiten</a:t>
            </a:r>
          </a:p>
        </p:txBody>
      </p:sp>
      <p:sp>
        <p:nvSpPr>
          <p:cNvPr id="1027" name="Rectangle 3"/>
          <p:cNvSpPr>
            <a:spLocks noGrp="1" noChangeArrowheads="1"/>
          </p:cNvSpPr>
          <p:nvPr>
            <p:ph type="body" idx="1"/>
          </p:nvPr>
        </p:nvSpPr>
        <p:spPr bwMode="auto">
          <a:xfrm>
            <a:off x="541867" y="1600200"/>
            <a:ext cx="81280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GB" smtClean="0"/>
              <a:t>Klicken Sie, um die Formate des Vorlagentextes zu bearbeiten</a:t>
            </a:r>
          </a:p>
          <a:p>
            <a:pPr lvl="1"/>
            <a:r>
              <a:rPr lang="en-GB" smtClean="0"/>
              <a:t> Zweite Ebene</a:t>
            </a:r>
          </a:p>
          <a:p>
            <a:pPr lvl="2"/>
            <a:r>
              <a:rPr lang="en-GB" smtClean="0"/>
              <a:t>Dritte Ebene</a:t>
            </a:r>
          </a:p>
          <a:p>
            <a:pPr lvl="3"/>
            <a:r>
              <a:rPr lang="en-GB" smtClean="0"/>
              <a:t>Vierte Ebene</a:t>
            </a:r>
          </a:p>
          <a:p>
            <a:pPr lvl="4"/>
            <a:r>
              <a:rPr lang="en-GB" smtClean="0"/>
              <a:t>Fünfte Ebene</a:t>
            </a:r>
          </a:p>
        </p:txBody>
      </p:sp>
    </p:spTree>
    <p:extLst>
      <p:ext uri="{BB962C8B-B14F-4D97-AF65-F5344CB8AC3E}">
        <p14:creationId xmlns:p14="http://schemas.microsoft.com/office/powerpoint/2010/main" val="2558275901"/>
      </p:ext>
    </p:extLst>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ransition/>
  <p:txStyles>
    <p:titleStyle>
      <a:lvl1pPr algn="l" defTabSz="762000" rtl="0" eaLnBrk="0" fontAlgn="base" hangingPunct="0">
        <a:spcBef>
          <a:spcPct val="0"/>
        </a:spcBef>
        <a:spcAft>
          <a:spcPct val="0"/>
        </a:spcAft>
        <a:defRPr sz="4400" b="1">
          <a:solidFill>
            <a:schemeClr val="tx2"/>
          </a:solidFill>
          <a:latin typeface="+mj-lt"/>
          <a:ea typeface="+mj-ea"/>
          <a:cs typeface="+mj-cs"/>
        </a:defRPr>
      </a:lvl1pPr>
      <a:lvl2pPr algn="l" defTabSz="762000" rtl="0" eaLnBrk="0" fontAlgn="base" hangingPunct="0">
        <a:spcBef>
          <a:spcPct val="0"/>
        </a:spcBef>
        <a:spcAft>
          <a:spcPct val="0"/>
        </a:spcAft>
        <a:defRPr sz="4400" b="1">
          <a:solidFill>
            <a:schemeClr val="tx2"/>
          </a:solidFill>
          <a:latin typeface="Arial" pitchFamily="34" charset="0"/>
        </a:defRPr>
      </a:lvl2pPr>
      <a:lvl3pPr algn="l" defTabSz="762000" rtl="0" eaLnBrk="0" fontAlgn="base" hangingPunct="0">
        <a:spcBef>
          <a:spcPct val="0"/>
        </a:spcBef>
        <a:spcAft>
          <a:spcPct val="0"/>
        </a:spcAft>
        <a:defRPr sz="4400" b="1">
          <a:solidFill>
            <a:schemeClr val="tx2"/>
          </a:solidFill>
          <a:latin typeface="Arial" pitchFamily="34" charset="0"/>
        </a:defRPr>
      </a:lvl3pPr>
      <a:lvl4pPr algn="l" defTabSz="762000" rtl="0" eaLnBrk="0" fontAlgn="base" hangingPunct="0">
        <a:spcBef>
          <a:spcPct val="0"/>
        </a:spcBef>
        <a:spcAft>
          <a:spcPct val="0"/>
        </a:spcAft>
        <a:defRPr sz="4400" b="1">
          <a:solidFill>
            <a:schemeClr val="tx2"/>
          </a:solidFill>
          <a:latin typeface="Arial" pitchFamily="34" charset="0"/>
        </a:defRPr>
      </a:lvl4pPr>
      <a:lvl5pPr algn="l" defTabSz="762000" rtl="0" eaLnBrk="0" fontAlgn="base" hangingPunct="0">
        <a:spcBef>
          <a:spcPct val="0"/>
        </a:spcBef>
        <a:spcAft>
          <a:spcPct val="0"/>
        </a:spcAft>
        <a:defRPr sz="4400" b="1">
          <a:solidFill>
            <a:schemeClr val="tx2"/>
          </a:solidFill>
          <a:latin typeface="Arial" pitchFamily="34" charset="0"/>
        </a:defRPr>
      </a:lvl5pPr>
      <a:lvl6pPr marL="457200" algn="l" defTabSz="762000" rtl="0" eaLnBrk="0" fontAlgn="base" hangingPunct="0">
        <a:spcBef>
          <a:spcPct val="0"/>
        </a:spcBef>
        <a:spcAft>
          <a:spcPct val="0"/>
        </a:spcAft>
        <a:defRPr sz="4400" b="1">
          <a:solidFill>
            <a:schemeClr val="tx2"/>
          </a:solidFill>
          <a:latin typeface="Arial" pitchFamily="34" charset="0"/>
        </a:defRPr>
      </a:lvl6pPr>
      <a:lvl7pPr marL="914400" algn="l" defTabSz="762000" rtl="0" eaLnBrk="0" fontAlgn="base" hangingPunct="0">
        <a:spcBef>
          <a:spcPct val="0"/>
        </a:spcBef>
        <a:spcAft>
          <a:spcPct val="0"/>
        </a:spcAft>
        <a:defRPr sz="4400" b="1">
          <a:solidFill>
            <a:schemeClr val="tx2"/>
          </a:solidFill>
          <a:latin typeface="Arial" pitchFamily="34" charset="0"/>
        </a:defRPr>
      </a:lvl7pPr>
      <a:lvl8pPr marL="1371600" algn="l" defTabSz="762000" rtl="0" eaLnBrk="0" fontAlgn="base" hangingPunct="0">
        <a:spcBef>
          <a:spcPct val="0"/>
        </a:spcBef>
        <a:spcAft>
          <a:spcPct val="0"/>
        </a:spcAft>
        <a:defRPr sz="4400" b="1">
          <a:solidFill>
            <a:schemeClr val="tx2"/>
          </a:solidFill>
          <a:latin typeface="Arial" pitchFamily="34" charset="0"/>
        </a:defRPr>
      </a:lvl8pPr>
      <a:lvl9pPr marL="1828800" algn="l" defTabSz="762000" rtl="0" eaLnBrk="0" fontAlgn="base" hangingPunct="0">
        <a:spcBef>
          <a:spcPct val="0"/>
        </a:spcBef>
        <a:spcAft>
          <a:spcPct val="0"/>
        </a:spcAft>
        <a:defRPr sz="4400" b="1">
          <a:solidFill>
            <a:schemeClr val="tx2"/>
          </a:solidFill>
          <a:latin typeface="Arial" pitchFamily="34" charset="0"/>
        </a:defRPr>
      </a:lvl9pPr>
    </p:titleStyle>
    <p:bodyStyle>
      <a:lvl1pPr marL="342900" indent="-342900" algn="l" defTabSz="762000" rtl="0" eaLnBrk="0" fontAlgn="base" hangingPunct="0">
        <a:spcBef>
          <a:spcPct val="30000"/>
        </a:spcBef>
        <a:spcAft>
          <a:spcPct val="30000"/>
        </a:spcAft>
        <a:buClr>
          <a:schemeClr val="tx2"/>
        </a:buClr>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Clr>
          <a:schemeClr val="tx2"/>
        </a:buClr>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Clr>
          <a:schemeClr val="tx2"/>
        </a:buClr>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Clr>
          <a:schemeClr val="tx2"/>
        </a:buClr>
        <a:buSzPct val="100000"/>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Disability" TargetMode="Externa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wmf"/><Relationship Id="rId2" Type="http://schemas.openxmlformats.org/officeDocument/2006/relationships/slideLayout" Target="../slideLayouts/slideLayout7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audio" Target="../media/audio2.wav"/><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2" Type="http://schemas.openxmlformats.org/officeDocument/2006/relationships/hyperlink" Target="http://en.wikipedia.org/wiki/World_Health_Organization"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tags" Target="../tags/tag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88.xml"/><Relationship Id="rId1" Type="http://schemas.openxmlformats.org/officeDocument/2006/relationships/tags" Target="../tags/tag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5.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en.wikipedia.org/wiki/Disability_and_disasters#cite_note-5" TargetMode="External"/><Relationship Id="rId3" Type="http://schemas.openxmlformats.org/officeDocument/2006/relationships/hyperlink" Target="http://en.wikipedia.org/wiki/Disabilities" TargetMode="External"/><Relationship Id="rId7" Type="http://schemas.openxmlformats.org/officeDocument/2006/relationships/hyperlink" Target="http://en.wikipedia.org/wiki/Cognitive_impairments" TargetMode="External"/><Relationship Id="rId12" Type="http://schemas.openxmlformats.org/officeDocument/2006/relationships/hyperlink" Target="http://en.wikipedia.org/wiki/Disability_and_disasters#cite_note-7"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en.wikipedia.org/wiki/Disability_and_disasters#cite_note-TheEffects-4" TargetMode="External"/><Relationship Id="rId11" Type="http://schemas.openxmlformats.org/officeDocument/2006/relationships/hyperlink" Target="http://en.wikipedia.org/wiki/Hearing_impaired" TargetMode="External"/><Relationship Id="rId5" Type="http://schemas.openxmlformats.org/officeDocument/2006/relationships/hyperlink" Target="http://en.wikipedia.org/wiki/Disability_and_disasters#cite_note-3" TargetMode="External"/><Relationship Id="rId10" Type="http://schemas.openxmlformats.org/officeDocument/2006/relationships/hyperlink" Target="http://en.wikipedia.org/wiki/Blindness" TargetMode="External"/><Relationship Id="rId4" Type="http://schemas.openxmlformats.org/officeDocument/2006/relationships/hyperlink" Target="http://en.wikipedia.org/wiki/Disability_and_disasters#cite_note-cdra.colostate-2" TargetMode="External"/><Relationship Id="rId9" Type="http://schemas.openxmlformats.org/officeDocument/2006/relationships/hyperlink" Target="http://en.wikipedia.org/wiki/Disability_and_disasters#cite_note-6"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en.wikipedia.org/wiki/Disability_and_disasters#cite_note-cdra.colostate-2" TargetMode="External"/><Relationship Id="rId7" Type="http://schemas.openxmlformats.org/officeDocument/2006/relationships/hyperlink" Target="http://en.wikipedia.org/wiki/Disability_and_disasters#cite_note-8"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en.wikipedia.org/wiki/Disaster_relief" TargetMode="External"/><Relationship Id="rId5" Type="http://schemas.openxmlformats.org/officeDocument/2006/relationships/hyperlink" Target="http://en.wikipedia.org/wiki/Transport" TargetMode="External"/><Relationship Id="rId4" Type="http://schemas.openxmlformats.org/officeDocument/2006/relationships/hyperlink" Target="http://en.wikipedia.org/wiki/Accessibility"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en.wikipedia.org/wiki/Disability_and_disasters#cite_note-12" TargetMode="External"/><Relationship Id="rId3" Type="http://schemas.openxmlformats.org/officeDocument/2006/relationships/hyperlink" Target="http://en.wikipedia.org/wiki/Disaster_planning" TargetMode="External"/><Relationship Id="rId7" Type="http://schemas.openxmlformats.org/officeDocument/2006/relationships/hyperlink" Target="http://en.wikipedia.org/wiki/Disability_and_disasters#cite_note-11"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en.wikipedia.org/wiki/Disability_and_disasters#cite_note-10" TargetMode="External"/><Relationship Id="rId5" Type="http://schemas.openxmlformats.org/officeDocument/2006/relationships/hyperlink" Target="http://en.wikipedia.org/wiki/Disability_and_disasters#cite_note-9" TargetMode="External"/><Relationship Id="rId4" Type="http://schemas.openxmlformats.org/officeDocument/2006/relationships/hyperlink" Target="http://en.wikipedia.org/wiki/Disability_rights"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9.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92150"/>
            <a:ext cx="8331200" cy="5456238"/>
          </a:xfrm>
          <a:prstGeom prst="rect">
            <a:avLst/>
          </a:prstGeom>
          <a:solidFill>
            <a:schemeClr val="accent1">
              <a:alpha val="81175"/>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8624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404813"/>
            <a:ext cx="7024687" cy="792162"/>
          </a:xfrm>
        </p:spPr>
        <p:txBody>
          <a:bodyPr/>
          <a:lstStyle/>
          <a:p>
            <a:pPr eaLnBrk="1" hangingPunct="1"/>
            <a:r>
              <a:rPr lang="en-US" altLang="en-US" b="1" smtClean="0">
                <a:solidFill>
                  <a:srgbClr val="C00000"/>
                </a:solidFill>
                <a:cs typeface="B Mitra" pitchFamily="2" charset="-78"/>
              </a:rPr>
              <a:t>Definitions</a:t>
            </a:r>
            <a:r>
              <a:rPr lang="en-US" altLang="en-US" smtClean="0">
                <a:solidFill>
                  <a:srgbClr val="C00000"/>
                </a:solidFill>
                <a:cs typeface="B Mitra" pitchFamily="2" charset="-78"/>
              </a:rPr>
              <a:t> </a:t>
            </a:r>
            <a:r>
              <a:rPr lang="en-US" altLang="en-US" b="1" smtClean="0">
                <a:solidFill>
                  <a:srgbClr val="C00000"/>
                </a:solidFill>
                <a:cs typeface="B Mitra" pitchFamily="2" charset="-78"/>
              </a:rPr>
              <a:t>of</a:t>
            </a:r>
            <a:r>
              <a:rPr lang="en-US" altLang="en-US" smtClean="0">
                <a:solidFill>
                  <a:srgbClr val="C00000"/>
                </a:solidFill>
                <a:cs typeface="B Mitra" pitchFamily="2" charset="-78"/>
              </a:rPr>
              <a:t> </a:t>
            </a:r>
            <a:r>
              <a:rPr lang="en-US" altLang="en-US" b="1" smtClean="0">
                <a:solidFill>
                  <a:srgbClr val="C00000"/>
                </a:solidFill>
                <a:cs typeface="B Mitra" pitchFamily="2" charset="-78"/>
              </a:rPr>
              <a:t>Disability</a:t>
            </a:r>
          </a:p>
        </p:txBody>
      </p:sp>
      <p:sp>
        <p:nvSpPr>
          <p:cNvPr id="35843" name="Rectangle 3"/>
          <p:cNvSpPr>
            <a:spLocks noGrp="1" noChangeArrowheads="1"/>
          </p:cNvSpPr>
          <p:nvPr>
            <p:ph sz="quarter" idx="13"/>
          </p:nvPr>
        </p:nvSpPr>
        <p:spPr>
          <a:xfrm>
            <a:off x="611188" y="1557338"/>
            <a:ext cx="7777162" cy="4608512"/>
          </a:xfrm>
        </p:spPr>
        <p:txBody>
          <a:bodyPr>
            <a:normAutofit fontScale="77500" lnSpcReduction="20000"/>
          </a:bodyPr>
          <a:lstStyle/>
          <a:p>
            <a:pPr indent="-274320" algn="just" eaLnBrk="1" fontAlgn="auto" hangingPunct="1">
              <a:lnSpc>
                <a:spcPct val="120000"/>
              </a:lnSpc>
              <a:spcAft>
                <a:spcPts val="0"/>
              </a:spcAft>
              <a:buFont typeface="Arial" pitchFamily="34" charset="0"/>
              <a:buChar char="•"/>
              <a:defRPr/>
            </a:pPr>
            <a:r>
              <a:rPr lang="en-US" sz="4500" dirty="0" smtClean="0"/>
              <a:t>A </a:t>
            </a:r>
            <a:r>
              <a:rPr lang="en-US" sz="4500" b="1" dirty="0" smtClean="0"/>
              <a:t>disability</a:t>
            </a:r>
            <a:r>
              <a:rPr lang="en-US" sz="4500" dirty="0" smtClean="0"/>
              <a:t> (or </a:t>
            </a:r>
            <a:r>
              <a:rPr lang="en-US" sz="4500" i="1" dirty="0" smtClean="0"/>
              <a:t>lack of a given ability</a:t>
            </a:r>
            <a:r>
              <a:rPr lang="en-US" sz="4500" dirty="0" smtClean="0"/>
              <a:t>, as the "dis" qualifier denotes) in </a:t>
            </a:r>
            <a:r>
              <a:rPr lang="en-US" sz="4500" b="1" dirty="0" smtClean="0">
                <a:solidFill>
                  <a:srgbClr val="CC0066"/>
                </a:solidFill>
              </a:rPr>
              <a:t>humans</a:t>
            </a:r>
            <a:r>
              <a:rPr lang="en-US" sz="4500" dirty="0" smtClean="0"/>
              <a:t> may be </a:t>
            </a:r>
            <a:r>
              <a:rPr lang="en-US" sz="4500" b="1" dirty="0" smtClean="0"/>
              <a:t>physical</a:t>
            </a:r>
            <a:r>
              <a:rPr lang="en-US" sz="4500" dirty="0" smtClean="0"/>
              <a:t>, </a:t>
            </a:r>
            <a:r>
              <a:rPr lang="en-US" sz="4500" b="1" dirty="0" smtClean="0"/>
              <a:t>cognitive</a:t>
            </a:r>
            <a:r>
              <a:rPr lang="en-US" sz="4500" dirty="0" smtClean="0"/>
              <a:t>, </a:t>
            </a:r>
            <a:r>
              <a:rPr lang="en-US" sz="4500" b="1" dirty="0" smtClean="0"/>
              <a:t>sensory</a:t>
            </a:r>
            <a:r>
              <a:rPr lang="en-US" sz="4500" dirty="0" smtClean="0"/>
              <a:t>, </a:t>
            </a:r>
            <a:r>
              <a:rPr lang="en-US" sz="4500" b="1" dirty="0" smtClean="0"/>
              <a:t>emotional</a:t>
            </a:r>
            <a:r>
              <a:rPr lang="en-US" sz="4500" dirty="0" smtClean="0"/>
              <a:t>, </a:t>
            </a:r>
            <a:r>
              <a:rPr lang="en-US" sz="4500" b="1" dirty="0" smtClean="0"/>
              <a:t>developmental</a:t>
            </a:r>
            <a:r>
              <a:rPr lang="en-US" sz="4500" dirty="0" smtClean="0"/>
              <a:t> or some combination of these.</a:t>
            </a:r>
          </a:p>
          <a:p>
            <a:pPr indent="-274320" algn="just" eaLnBrk="1" fontAlgn="auto" hangingPunct="1">
              <a:lnSpc>
                <a:spcPct val="120000"/>
              </a:lnSpc>
              <a:spcAft>
                <a:spcPts val="0"/>
              </a:spcAft>
              <a:buFont typeface="Arial" pitchFamily="34" charset="0"/>
              <a:buChar char="•"/>
              <a:defRPr/>
            </a:pPr>
            <a:endParaRPr lang="en-US" sz="4500" dirty="0" smtClean="0"/>
          </a:p>
          <a:p>
            <a:pPr indent="-274320" algn="just" eaLnBrk="1" fontAlgn="auto" hangingPunct="1">
              <a:spcAft>
                <a:spcPts val="0"/>
              </a:spcAft>
              <a:buFont typeface="Arial" pitchFamily="34" charset="0"/>
              <a:buChar char="•"/>
              <a:defRPr/>
            </a:pPr>
            <a:r>
              <a:rPr lang="en-US" sz="3600" dirty="0" smtClean="0">
                <a:hlinkClick r:id="rId2"/>
              </a:rPr>
              <a:t>http://</a:t>
            </a:r>
            <a:r>
              <a:rPr lang="en-US" sz="3600" dirty="0" smtClean="0">
                <a:solidFill>
                  <a:srgbClr val="3333CC"/>
                </a:solidFill>
                <a:hlinkClick r:id="rId2"/>
              </a:rPr>
              <a:t>en.wikipedia.org/wiki/Disability</a:t>
            </a:r>
            <a:endParaRPr lang="en-US" sz="3600" b="1" dirty="0" smtClean="0">
              <a:solidFill>
                <a:srgbClr val="3333CC"/>
              </a:solidFill>
              <a:cs typeface="B Mitra" pitchFamily="2" charset="-78"/>
            </a:endParaRPr>
          </a:p>
        </p:txBody>
      </p:sp>
    </p:spTree>
    <p:extLst>
      <p:ext uri="{BB962C8B-B14F-4D97-AF65-F5344CB8AC3E}">
        <p14:creationId xmlns:p14="http://schemas.microsoft.com/office/powerpoint/2010/main" val="821873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normAutofit/>
          </a:bodyPr>
          <a:lstStyle/>
          <a:p>
            <a:r>
              <a:rPr lang="en-US" sz="4000" b="1" dirty="0">
                <a:solidFill>
                  <a:srgbClr val="E90969"/>
                </a:solidFill>
              </a:rPr>
              <a:t>Models of Disability</a:t>
            </a:r>
          </a:p>
        </p:txBody>
      </p:sp>
      <p:sp>
        <p:nvSpPr>
          <p:cNvPr id="362499" name="Rectangle 3"/>
          <p:cNvSpPr>
            <a:spLocks noGrp="1" noChangeArrowheads="1"/>
          </p:cNvSpPr>
          <p:nvPr>
            <p:ph type="body" idx="4294967295"/>
          </p:nvPr>
        </p:nvSpPr>
        <p:spPr>
          <a:xfrm>
            <a:off x="914400" y="1600200"/>
            <a:ext cx="7772400" cy="4530725"/>
          </a:xfrm>
          <a:prstGeom prst="rect">
            <a:avLst/>
          </a:prstGeom>
        </p:spPr>
        <p:txBody>
          <a:bodyPr/>
          <a:lstStyle/>
          <a:p>
            <a:r>
              <a:rPr lang="en-US" sz="4400" b="1" dirty="0" smtClean="0">
                <a:solidFill>
                  <a:schemeClr val="tx1"/>
                </a:solidFill>
              </a:rPr>
              <a:t>Moral</a:t>
            </a:r>
            <a:r>
              <a:rPr lang="en-GB" sz="4400" b="1" dirty="0" smtClean="0">
                <a:solidFill>
                  <a:schemeClr val="tx1"/>
                </a:solidFill>
              </a:rPr>
              <a:t> Model</a:t>
            </a:r>
            <a:endParaRPr lang="en-US" sz="4400" b="1" dirty="0">
              <a:solidFill>
                <a:schemeClr val="tx1"/>
              </a:solidFill>
            </a:endParaRPr>
          </a:p>
          <a:p>
            <a:r>
              <a:rPr lang="en-US" sz="4400" b="1" dirty="0">
                <a:solidFill>
                  <a:schemeClr val="tx1"/>
                </a:solidFill>
              </a:rPr>
              <a:t>Personal </a:t>
            </a:r>
            <a:r>
              <a:rPr lang="en-US" sz="4400" b="1" dirty="0" smtClean="0">
                <a:solidFill>
                  <a:schemeClr val="tx1"/>
                </a:solidFill>
              </a:rPr>
              <a:t>Tragedy</a:t>
            </a:r>
            <a:r>
              <a:rPr lang="en-GB" sz="4400" b="1" dirty="0" smtClean="0">
                <a:solidFill>
                  <a:schemeClr val="tx1"/>
                </a:solidFill>
              </a:rPr>
              <a:t> Model</a:t>
            </a:r>
            <a:endParaRPr lang="en-US" sz="4400" b="1" dirty="0">
              <a:solidFill>
                <a:schemeClr val="tx1"/>
              </a:solidFill>
            </a:endParaRPr>
          </a:p>
          <a:p>
            <a:r>
              <a:rPr lang="en-US" sz="4400" b="1" dirty="0" smtClean="0">
                <a:solidFill>
                  <a:schemeClr val="tx1"/>
                </a:solidFill>
              </a:rPr>
              <a:t>Medical</a:t>
            </a:r>
            <a:r>
              <a:rPr lang="en-GB" sz="4400" b="1" dirty="0" smtClean="0">
                <a:solidFill>
                  <a:schemeClr val="tx1"/>
                </a:solidFill>
              </a:rPr>
              <a:t> Model</a:t>
            </a:r>
            <a:endParaRPr lang="en-US" sz="4400" b="1" dirty="0">
              <a:solidFill>
                <a:schemeClr val="tx1"/>
              </a:solidFill>
            </a:endParaRPr>
          </a:p>
          <a:p>
            <a:r>
              <a:rPr lang="en-US" sz="4400" b="1" dirty="0" smtClean="0">
                <a:solidFill>
                  <a:schemeClr val="tx1"/>
                </a:solidFill>
              </a:rPr>
              <a:t>Social</a:t>
            </a:r>
            <a:r>
              <a:rPr lang="en-GB" sz="4400" b="1" dirty="0" smtClean="0">
                <a:solidFill>
                  <a:schemeClr val="tx1"/>
                </a:solidFill>
              </a:rPr>
              <a:t> Model</a:t>
            </a:r>
            <a:endParaRPr lang="en-US" sz="4400" b="1" dirty="0">
              <a:solidFill>
                <a:schemeClr val="tx1"/>
              </a:solidFill>
            </a:endParaRPr>
          </a:p>
        </p:txBody>
      </p:sp>
    </p:spTree>
    <p:extLst>
      <p:ext uri="{BB962C8B-B14F-4D97-AF65-F5344CB8AC3E}">
        <p14:creationId xmlns:p14="http://schemas.microsoft.com/office/powerpoint/2010/main" val="3496920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276225" y="228601"/>
            <a:ext cx="8591550" cy="752128"/>
          </a:xfrm>
        </p:spPr>
        <p:txBody>
          <a:bodyPr>
            <a:normAutofit/>
          </a:bodyPr>
          <a:lstStyle/>
          <a:p>
            <a:r>
              <a:rPr lang="en-US" sz="4000" b="1" dirty="0">
                <a:solidFill>
                  <a:srgbClr val="E90969"/>
                </a:solidFill>
              </a:rPr>
              <a:t>Moral Model</a:t>
            </a:r>
          </a:p>
        </p:txBody>
      </p:sp>
      <p:sp>
        <p:nvSpPr>
          <p:cNvPr id="364547" name="Rectangle 3"/>
          <p:cNvSpPr>
            <a:spLocks noGrp="1" noChangeArrowheads="1"/>
          </p:cNvSpPr>
          <p:nvPr>
            <p:ph type="body" idx="4294967295"/>
          </p:nvPr>
        </p:nvSpPr>
        <p:spPr>
          <a:xfrm>
            <a:off x="467544" y="1268760"/>
            <a:ext cx="8280920" cy="5328592"/>
          </a:xfrm>
          <a:prstGeom prst="rect">
            <a:avLst/>
          </a:prstGeom>
        </p:spPr>
        <p:txBody>
          <a:bodyPr/>
          <a:lstStyle/>
          <a:p>
            <a:pPr>
              <a:lnSpc>
                <a:spcPct val="90000"/>
              </a:lnSpc>
            </a:pPr>
            <a:r>
              <a:rPr lang="en-US" sz="3200" b="1" dirty="0">
                <a:solidFill>
                  <a:schemeClr val="tx1"/>
                </a:solidFill>
              </a:rPr>
              <a:t>Two Parts</a:t>
            </a:r>
          </a:p>
          <a:p>
            <a:pPr lvl="1">
              <a:lnSpc>
                <a:spcPct val="90000"/>
              </a:lnSpc>
            </a:pPr>
            <a:r>
              <a:rPr lang="en-US" sz="2800" b="1" dirty="0">
                <a:solidFill>
                  <a:srgbClr val="E90969"/>
                </a:solidFill>
              </a:rPr>
              <a:t>Religious and Spiritual origin</a:t>
            </a:r>
          </a:p>
          <a:p>
            <a:pPr lvl="2">
              <a:lnSpc>
                <a:spcPct val="90000"/>
              </a:lnSpc>
            </a:pPr>
            <a:r>
              <a:rPr lang="en-US" sz="2800" b="1" dirty="0">
                <a:solidFill>
                  <a:schemeClr val="tx1"/>
                </a:solidFill>
              </a:rPr>
              <a:t>Punishment from God </a:t>
            </a:r>
            <a:endParaRPr lang="en-US" sz="2800" b="1" dirty="0" smtClean="0">
              <a:solidFill>
                <a:schemeClr val="tx1"/>
              </a:solidFill>
            </a:endParaRPr>
          </a:p>
          <a:p>
            <a:pPr lvl="2">
              <a:lnSpc>
                <a:spcPct val="90000"/>
              </a:lnSpc>
            </a:pPr>
            <a:r>
              <a:rPr lang="en-US" sz="2800" b="1" dirty="0" smtClean="0">
                <a:solidFill>
                  <a:schemeClr val="tx1"/>
                </a:solidFill>
              </a:rPr>
              <a:t>Evil </a:t>
            </a:r>
            <a:r>
              <a:rPr lang="en-US" sz="2800" b="1" dirty="0">
                <a:solidFill>
                  <a:schemeClr val="tx1"/>
                </a:solidFill>
              </a:rPr>
              <a:t>spirits </a:t>
            </a:r>
            <a:endParaRPr lang="en-US" sz="2800" b="1" dirty="0" smtClean="0">
              <a:solidFill>
                <a:schemeClr val="tx1"/>
              </a:solidFill>
            </a:endParaRPr>
          </a:p>
          <a:p>
            <a:pPr lvl="2">
              <a:lnSpc>
                <a:spcPct val="90000"/>
              </a:lnSpc>
            </a:pPr>
            <a:r>
              <a:rPr lang="en-US" sz="2800" b="1" dirty="0" smtClean="0">
                <a:solidFill>
                  <a:schemeClr val="tx1"/>
                </a:solidFill>
              </a:rPr>
              <a:t>Witchcraft</a:t>
            </a:r>
            <a:endParaRPr lang="en-US" sz="2800" b="1" dirty="0">
              <a:solidFill>
                <a:schemeClr val="tx1"/>
              </a:solidFill>
            </a:endParaRPr>
          </a:p>
          <a:p>
            <a:pPr lvl="2">
              <a:lnSpc>
                <a:spcPct val="90000"/>
              </a:lnSpc>
            </a:pPr>
            <a:r>
              <a:rPr lang="en-US" sz="2800" b="1" dirty="0">
                <a:solidFill>
                  <a:schemeClr val="tx1"/>
                </a:solidFill>
              </a:rPr>
              <a:t>Bad Karma (did something evil in the past)</a:t>
            </a:r>
          </a:p>
          <a:p>
            <a:pPr lvl="2">
              <a:lnSpc>
                <a:spcPct val="90000"/>
              </a:lnSpc>
            </a:pPr>
            <a:r>
              <a:rPr lang="en-US" sz="2800" b="1" dirty="0">
                <a:solidFill>
                  <a:schemeClr val="tx1"/>
                </a:solidFill>
              </a:rPr>
              <a:t>Gift from God </a:t>
            </a:r>
            <a:endParaRPr lang="en-US" sz="2800" b="1" dirty="0" smtClean="0">
              <a:solidFill>
                <a:schemeClr val="tx1"/>
              </a:solidFill>
            </a:endParaRPr>
          </a:p>
          <a:p>
            <a:pPr lvl="1">
              <a:lnSpc>
                <a:spcPct val="90000"/>
              </a:lnSpc>
            </a:pPr>
            <a:r>
              <a:rPr lang="en-US" sz="2800" b="1" dirty="0" smtClean="0">
                <a:solidFill>
                  <a:srgbClr val="E90969"/>
                </a:solidFill>
              </a:rPr>
              <a:t>Character </a:t>
            </a:r>
            <a:r>
              <a:rPr lang="en-US" sz="2800" b="1" dirty="0">
                <a:solidFill>
                  <a:srgbClr val="E90969"/>
                </a:solidFill>
              </a:rPr>
              <a:t>weakness</a:t>
            </a:r>
          </a:p>
          <a:p>
            <a:pPr lvl="3">
              <a:lnSpc>
                <a:spcPct val="90000"/>
              </a:lnSpc>
            </a:pPr>
            <a:r>
              <a:rPr lang="en-US" sz="2800" b="1" dirty="0">
                <a:solidFill>
                  <a:schemeClr val="tx1"/>
                </a:solidFill>
              </a:rPr>
              <a:t>Corruptness </a:t>
            </a:r>
          </a:p>
          <a:p>
            <a:pPr lvl="3">
              <a:lnSpc>
                <a:spcPct val="90000"/>
              </a:lnSpc>
            </a:pPr>
            <a:r>
              <a:rPr lang="en-US" sz="2800" b="1" dirty="0">
                <a:solidFill>
                  <a:schemeClr val="tx1"/>
                </a:solidFill>
              </a:rPr>
              <a:t>Immoral-ness</a:t>
            </a:r>
          </a:p>
          <a:p>
            <a:pPr>
              <a:lnSpc>
                <a:spcPct val="90000"/>
              </a:lnSpc>
            </a:pPr>
            <a:endParaRPr lang="en-US" sz="2400" dirty="0">
              <a:solidFill>
                <a:schemeClr val="tx1"/>
              </a:solidFill>
            </a:endParaRPr>
          </a:p>
        </p:txBody>
      </p:sp>
    </p:spTree>
    <p:extLst>
      <p:ext uri="{BB962C8B-B14F-4D97-AF65-F5344CB8AC3E}">
        <p14:creationId xmlns:p14="http://schemas.microsoft.com/office/powerpoint/2010/main" val="1238433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276225" y="228601"/>
            <a:ext cx="8591550" cy="824136"/>
          </a:xfrm>
        </p:spPr>
        <p:txBody>
          <a:bodyPr>
            <a:normAutofit/>
          </a:bodyPr>
          <a:lstStyle/>
          <a:p>
            <a:r>
              <a:rPr lang="en-US" sz="4000" b="1" dirty="0">
                <a:solidFill>
                  <a:srgbClr val="E90969"/>
                </a:solidFill>
              </a:rPr>
              <a:t>Personal Tragedy Model</a:t>
            </a:r>
          </a:p>
        </p:txBody>
      </p:sp>
      <p:sp>
        <p:nvSpPr>
          <p:cNvPr id="365571" name="Rectangle 3"/>
          <p:cNvSpPr>
            <a:spLocks noGrp="1" noChangeArrowheads="1"/>
          </p:cNvSpPr>
          <p:nvPr>
            <p:ph type="body" idx="4294967295"/>
          </p:nvPr>
        </p:nvSpPr>
        <p:spPr>
          <a:xfrm>
            <a:off x="467544" y="1340768"/>
            <a:ext cx="8280920" cy="5184576"/>
          </a:xfrm>
          <a:prstGeom prst="rect">
            <a:avLst/>
          </a:prstGeom>
        </p:spPr>
        <p:txBody>
          <a:bodyPr>
            <a:normAutofit/>
          </a:bodyPr>
          <a:lstStyle/>
          <a:p>
            <a:pPr>
              <a:lnSpc>
                <a:spcPct val="110000"/>
              </a:lnSpc>
            </a:pPr>
            <a:r>
              <a:rPr lang="en-US" sz="3200" b="1" dirty="0">
                <a:solidFill>
                  <a:schemeClr val="tx1"/>
                </a:solidFill>
              </a:rPr>
              <a:t>Disability is considered a tragedy</a:t>
            </a:r>
          </a:p>
          <a:p>
            <a:pPr>
              <a:lnSpc>
                <a:spcPct val="110000"/>
              </a:lnSpc>
            </a:pPr>
            <a:r>
              <a:rPr lang="en-US" sz="3200" b="1" dirty="0">
                <a:solidFill>
                  <a:schemeClr val="tx1"/>
                </a:solidFill>
              </a:rPr>
              <a:t>Society needs to take care and protect persons with disabilities</a:t>
            </a:r>
          </a:p>
          <a:p>
            <a:pPr>
              <a:lnSpc>
                <a:spcPct val="110000"/>
              </a:lnSpc>
            </a:pPr>
            <a:r>
              <a:rPr lang="en-US" sz="3200" b="1" dirty="0">
                <a:solidFill>
                  <a:schemeClr val="tx1"/>
                </a:solidFill>
              </a:rPr>
              <a:t>If someone with a disability achieves something that a “normal” person does, then the person with a disability is looked at as inspirational (</a:t>
            </a:r>
            <a:r>
              <a:rPr lang="en-US" sz="3200" b="1" dirty="0">
                <a:solidFill>
                  <a:srgbClr val="E90969"/>
                </a:solidFill>
              </a:rPr>
              <a:t>super </a:t>
            </a:r>
            <a:r>
              <a:rPr lang="en-US" sz="3200" b="1" dirty="0" err="1">
                <a:solidFill>
                  <a:srgbClr val="E90969"/>
                </a:solidFill>
              </a:rPr>
              <a:t>crip</a:t>
            </a:r>
            <a:r>
              <a:rPr lang="en-US" sz="3200" b="1" dirty="0">
                <a:solidFill>
                  <a:schemeClr val="tx1"/>
                </a:solidFill>
              </a:rPr>
              <a:t>)</a:t>
            </a:r>
          </a:p>
          <a:p>
            <a:pPr>
              <a:lnSpc>
                <a:spcPct val="110000"/>
              </a:lnSpc>
            </a:pPr>
            <a:r>
              <a:rPr lang="en-US" sz="3200" b="1" u="sng" dirty="0">
                <a:solidFill>
                  <a:schemeClr val="tx1"/>
                </a:solidFill>
              </a:rPr>
              <a:t>This is often mixed with the Moral and Medical </a:t>
            </a:r>
            <a:r>
              <a:rPr lang="en-US" sz="3200" b="1" u="sng" dirty="0" smtClean="0">
                <a:solidFill>
                  <a:schemeClr val="tx1"/>
                </a:solidFill>
              </a:rPr>
              <a:t>Models</a:t>
            </a:r>
            <a:endParaRPr lang="en-US" sz="3200" b="1" u="sng" dirty="0">
              <a:solidFill>
                <a:schemeClr val="tx1"/>
              </a:solidFill>
            </a:endParaRPr>
          </a:p>
        </p:txBody>
      </p:sp>
    </p:spTree>
    <p:extLst>
      <p:ext uri="{BB962C8B-B14F-4D97-AF65-F5344CB8AC3E}">
        <p14:creationId xmlns:p14="http://schemas.microsoft.com/office/powerpoint/2010/main" val="18142554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i.huffpost.com/gen/1431184/thumbs/o-DISABILITY-DISCRIMINATION-face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9" y="1331400"/>
            <a:ext cx="9072000" cy="4536000"/>
          </a:xfrm>
          <a:prstGeom prst="rect">
            <a:avLst/>
          </a:prstGeom>
          <a:solidFill>
            <a:schemeClr val="bg2">
              <a:lumMod val="10000"/>
            </a:schemeClr>
          </a:solidFill>
          <a:ln w="38100">
            <a:solidFill>
              <a:srgbClr val="002060"/>
            </a:solidFill>
          </a:ln>
        </p:spPr>
      </p:pic>
    </p:spTree>
    <p:extLst>
      <p:ext uri="{BB962C8B-B14F-4D97-AF65-F5344CB8AC3E}">
        <p14:creationId xmlns:p14="http://schemas.microsoft.com/office/powerpoint/2010/main" val="415365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276225" y="228601"/>
            <a:ext cx="8591550" cy="824136"/>
          </a:xfrm>
        </p:spPr>
        <p:txBody>
          <a:bodyPr>
            <a:normAutofit/>
          </a:bodyPr>
          <a:lstStyle/>
          <a:p>
            <a:r>
              <a:rPr lang="en-US" sz="4000" b="1" dirty="0">
                <a:solidFill>
                  <a:srgbClr val="E90969"/>
                </a:solidFill>
              </a:rPr>
              <a:t>Medical </a:t>
            </a:r>
            <a:r>
              <a:rPr lang="en-US" sz="4000" b="1" dirty="0" smtClean="0">
                <a:solidFill>
                  <a:srgbClr val="E90969"/>
                </a:solidFill>
              </a:rPr>
              <a:t>Model 1900s</a:t>
            </a:r>
            <a:endParaRPr lang="en-US" sz="4000" b="1" dirty="0">
              <a:solidFill>
                <a:srgbClr val="E90969"/>
              </a:solidFill>
            </a:endParaRPr>
          </a:p>
        </p:txBody>
      </p:sp>
      <p:sp>
        <p:nvSpPr>
          <p:cNvPr id="366595" name="Rectangle 3"/>
          <p:cNvSpPr>
            <a:spLocks noGrp="1" noChangeArrowheads="1"/>
          </p:cNvSpPr>
          <p:nvPr>
            <p:ph type="body" idx="4294967295"/>
          </p:nvPr>
        </p:nvSpPr>
        <p:spPr>
          <a:xfrm>
            <a:off x="251520" y="1340768"/>
            <a:ext cx="4176464" cy="5112568"/>
          </a:xfrm>
          <a:prstGeom prst="rect">
            <a:avLst/>
          </a:prstGeom>
        </p:spPr>
        <p:txBody>
          <a:bodyPr>
            <a:normAutofit fontScale="70000" lnSpcReduction="20000"/>
          </a:bodyPr>
          <a:lstStyle/>
          <a:p>
            <a:pPr>
              <a:lnSpc>
                <a:spcPct val="120000"/>
              </a:lnSpc>
            </a:pPr>
            <a:r>
              <a:rPr lang="en-US" sz="3100" b="1" dirty="0">
                <a:solidFill>
                  <a:schemeClr val="tx1"/>
                </a:solidFill>
              </a:rPr>
              <a:t>An individual with a disability has a physical or mental impairment</a:t>
            </a:r>
          </a:p>
          <a:p>
            <a:pPr>
              <a:lnSpc>
                <a:spcPct val="120000"/>
              </a:lnSpc>
            </a:pPr>
            <a:r>
              <a:rPr lang="en-US" sz="3100" b="1" dirty="0">
                <a:solidFill>
                  <a:schemeClr val="tx1"/>
                </a:solidFill>
              </a:rPr>
              <a:t>The disability is within a person</a:t>
            </a:r>
          </a:p>
          <a:p>
            <a:pPr>
              <a:lnSpc>
                <a:spcPct val="120000"/>
              </a:lnSpc>
            </a:pPr>
            <a:r>
              <a:rPr lang="en-US" sz="3100" b="1" dirty="0">
                <a:solidFill>
                  <a:schemeClr val="tx1"/>
                </a:solidFill>
              </a:rPr>
              <a:t>Focus is on minimizing or eliminating the </a:t>
            </a:r>
            <a:r>
              <a:rPr lang="en-US" sz="3100" b="1" dirty="0" smtClean="0">
                <a:solidFill>
                  <a:schemeClr val="tx1"/>
                </a:solidFill>
              </a:rPr>
              <a:t>impairment</a:t>
            </a:r>
          </a:p>
          <a:p>
            <a:pPr eaLnBrk="1" hangingPunct="1">
              <a:lnSpc>
                <a:spcPct val="120000"/>
              </a:lnSpc>
            </a:pPr>
            <a:r>
              <a:rPr lang="en-US" altLang="en-US" sz="3100" b="1" dirty="0" smtClean="0">
                <a:solidFill>
                  <a:schemeClr val="tx1"/>
                </a:solidFill>
                <a:cs typeface="B Mitra" pitchFamily="2" charset="-78"/>
              </a:rPr>
              <a:t>It can only be fixed in special places</a:t>
            </a:r>
          </a:p>
          <a:p>
            <a:pPr eaLnBrk="1" hangingPunct="1">
              <a:lnSpc>
                <a:spcPct val="120000"/>
              </a:lnSpc>
            </a:pPr>
            <a:r>
              <a:rPr lang="en-US" altLang="en-US" sz="3100" b="1" dirty="0" smtClean="0">
                <a:solidFill>
                  <a:schemeClr val="tx1"/>
                </a:solidFill>
                <a:cs typeface="B Mitra" pitchFamily="2" charset="-78"/>
              </a:rPr>
              <a:t>It needs to go to one of those special places to be fixed</a:t>
            </a:r>
          </a:p>
          <a:p>
            <a:pPr eaLnBrk="1" hangingPunct="1">
              <a:lnSpc>
                <a:spcPct val="120000"/>
              </a:lnSpc>
            </a:pPr>
            <a:r>
              <a:rPr lang="en-US" altLang="en-US" sz="3100" b="1" dirty="0" smtClean="0">
                <a:solidFill>
                  <a:schemeClr val="tx1"/>
                </a:solidFill>
                <a:cs typeface="B Mitra" pitchFamily="2" charset="-78"/>
              </a:rPr>
              <a:t>It can only come back when it is fixed</a:t>
            </a:r>
          </a:p>
          <a:p>
            <a:endParaRPr lang="en-US" sz="2800" b="1" dirty="0">
              <a:solidFill>
                <a:schemeClr val="tx1"/>
              </a:solidFill>
            </a:endParaRPr>
          </a:p>
        </p:txBody>
      </p:sp>
      <p:sp>
        <p:nvSpPr>
          <p:cNvPr id="6" name="Content Placeholder 3"/>
          <p:cNvSpPr>
            <a:spLocks noGrp="1"/>
          </p:cNvSpPr>
          <p:nvPr>
            <p:ph sz="half" idx="4294967295"/>
          </p:nvPr>
        </p:nvSpPr>
        <p:spPr>
          <a:xfrm>
            <a:off x="4788024" y="1384771"/>
            <a:ext cx="3898776" cy="5068565"/>
          </a:xfrm>
          <a:prstGeom prst="rect">
            <a:avLst/>
          </a:prstGeom>
        </p:spPr>
        <p:txBody>
          <a:bodyPr>
            <a:normAutofit/>
          </a:bodyPr>
          <a:lstStyle/>
          <a:p>
            <a:pPr eaLnBrk="1" hangingPunct="1">
              <a:buFont typeface="Arial" charset="0"/>
              <a:buNone/>
            </a:pPr>
            <a:r>
              <a:rPr lang="en-GB" b="1" dirty="0" smtClean="0">
                <a:solidFill>
                  <a:srgbClr val="E90969"/>
                </a:solidFill>
                <a:latin typeface="Arial" charset="0"/>
                <a:cs typeface="Arial" charset="0"/>
              </a:rPr>
              <a:t>Bodies and minds to be fixed/cured</a:t>
            </a:r>
          </a:p>
          <a:p>
            <a:pPr eaLnBrk="1" hangingPunct="1">
              <a:buFont typeface="Arial" charset="0"/>
              <a:buNone/>
            </a:pPr>
            <a:r>
              <a:rPr lang="en-GB" sz="2400" b="1" dirty="0" smtClean="0">
                <a:solidFill>
                  <a:schemeClr val="tx1"/>
                </a:solidFill>
                <a:latin typeface="Arial" charset="0"/>
                <a:cs typeface="Arial" charset="0"/>
              </a:rPr>
              <a:t>Roots</a:t>
            </a:r>
            <a:r>
              <a:rPr lang="en-GB" sz="2400" b="1" dirty="0" smtClean="0">
                <a:solidFill>
                  <a:schemeClr val="tx1"/>
                </a:solidFill>
                <a:latin typeface="Arial" charset="0"/>
                <a:cs typeface="Arial" charset="0"/>
              </a:rPr>
              <a:t>: </a:t>
            </a:r>
            <a:r>
              <a:rPr lang="en-GB" sz="2400" dirty="0" smtClean="0">
                <a:solidFill>
                  <a:schemeClr val="tx1"/>
                </a:solidFill>
                <a:latin typeface="Arial" charset="0"/>
                <a:cs typeface="Arial" charset="0"/>
              </a:rPr>
              <a:t>professionalism</a:t>
            </a:r>
          </a:p>
          <a:p>
            <a:pPr eaLnBrk="1" hangingPunct="1">
              <a:buFont typeface="Arial" charset="0"/>
              <a:buNone/>
            </a:pPr>
            <a:r>
              <a:rPr lang="en-GB" sz="2400" b="1" dirty="0" smtClean="0">
                <a:solidFill>
                  <a:schemeClr val="tx1"/>
                </a:solidFill>
                <a:latin typeface="Arial" charset="0"/>
                <a:cs typeface="Arial" charset="0"/>
              </a:rPr>
              <a:t>Problem</a:t>
            </a:r>
            <a:r>
              <a:rPr lang="en-GB" sz="2400" dirty="0" smtClean="0">
                <a:solidFill>
                  <a:schemeClr val="tx1"/>
                </a:solidFill>
                <a:latin typeface="Arial" charset="0"/>
                <a:cs typeface="Arial" charset="0"/>
              </a:rPr>
              <a:t>: individual and  lack of function/ways we are not viewed as ‘normal’</a:t>
            </a:r>
          </a:p>
          <a:p>
            <a:pPr eaLnBrk="1" hangingPunct="1">
              <a:buFont typeface="Arial" charset="0"/>
              <a:buNone/>
            </a:pPr>
            <a:r>
              <a:rPr lang="en-GB" sz="2400" b="1" dirty="0" smtClean="0">
                <a:solidFill>
                  <a:schemeClr val="tx1"/>
                </a:solidFill>
                <a:latin typeface="Arial" charset="0"/>
                <a:cs typeface="Arial" charset="0"/>
              </a:rPr>
              <a:t>Solution</a:t>
            </a:r>
            <a:r>
              <a:rPr lang="en-GB" sz="2400" dirty="0" smtClean="0">
                <a:solidFill>
                  <a:schemeClr val="tx1"/>
                </a:solidFill>
                <a:latin typeface="Arial" charset="0"/>
                <a:cs typeface="Arial" charset="0"/>
              </a:rPr>
              <a:t>: rehabilitation, drugs, therapy by professionals who ‘know what’s best’</a:t>
            </a:r>
          </a:p>
          <a:p>
            <a:pPr eaLnBrk="1" hangingPunct="1">
              <a:buFont typeface="Arial" charset="0"/>
              <a:buNone/>
            </a:pPr>
            <a:endParaRPr lang="en-GB" dirty="0" smtClean="0">
              <a:latin typeface="Arial" charset="0"/>
              <a:cs typeface="Arial" charset="0"/>
            </a:endParaRPr>
          </a:p>
          <a:p>
            <a:pPr eaLnBrk="1" hangingPunct="1">
              <a:buFont typeface="Arial" charset="0"/>
              <a:buNone/>
            </a:pPr>
            <a:endParaRPr lang="en-GB" b="1" dirty="0" smtClean="0">
              <a:solidFill>
                <a:srgbClr val="002060"/>
              </a:solidFill>
            </a:endParaRPr>
          </a:p>
          <a:p>
            <a:pPr eaLnBrk="1" hangingPunct="1"/>
            <a:endParaRPr lang="en-GB" dirty="0" smtClean="0"/>
          </a:p>
        </p:txBody>
      </p:sp>
    </p:spTree>
    <p:extLst>
      <p:ext uri="{BB962C8B-B14F-4D97-AF65-F5344CB8AC3E}">
        <p14:creationId xmlns:p14="http://schemas.microsoft.com/office/powerpoint/2010/main" val="4127447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rPr>
              <a:t>Medical Model</a:t>
            </a:r>
            <a:endParaRPr lang="en-US" dirty="0">
              <a:solidFill>
                <a:srgbClr val="FFFF00"/>
              </a:solidFill>
            </a:endParaRPr>
          </a:p>
        </p:txBody>
      </p:sp>
      <p:sp>
        <p:nvSpPr>
          <p:cNvPr id="3" name="Content Placeholder 2"/>
          <p:cNvSpPr>
            <a:spLocks noGrp="1"/>
          </p:cNvSpPr>
          <p:nvPr>
            <p:ph idx="1"/>
          </p:nvPr>
        </p:nvSpPr>
        <p:spPr>
          <a:xfrm>
            <a:off x="457200" y="1600200"/>
            <a:ext cx="8229600" cy="4800600"/>
          </a:xfrm>
        </p:spPr>
        <p:txBody>
          <a:bodyPr>
            <a:normAutofit fontScale="85000" lnSpcReduction="10000"/>
          </a:bodyPr>
          <a:lstStyle/>
          <a:p>
            <a:r>
              <a:rPr lang="en-US" dirty="0" smtClean="0">
                <a:solidFill>
                  <a:schemeClr val="bg1"/>
                </a:solidFill>
              </a:rPr>
              <a:t>The ‘Medical Model’ for many years has been the dominant approach to disability. </a:t>
            </a:r>
          </a:p>
          <a:p>
            <a:r>
              <a:rPr lang="en-US" dirty="0" smtClean="0">
                <a:solidFill>
                  <a:schemeClr val="bg1"/>
                </a:solidFill>
              </a:rPr>
              <a:t>This model locates the "</a:t>
            </a:r>
            <a:r>
              <a:rPr lang="en-US" u="sng" dirty="0" smtClean="0">
                <a:solidFill>
                  <a:srgbClr val="E90969"/>
                </a:solidFill>
              </a:rPr>
              <a:t>problem</a:t>
            </a:r>
            <a:r>
              <a:rPr lang="en-US" dirty="0" smtClean="0">
                <a:solidFill>
                  <a:schemeClr val="bg1"/>
                </a:solidFill>
              </a:rPr>
              <a:t>" of disability in the deviant body of the </a:t>
            </a:r>
            <a:r>
              <a:rPr lang="en-US" u="sng" dirty="0" smtClean="0">
                <a:solidFill>
                  <a:srgbClr val="E90969"/>
                </a:solidFill>
              </a:rPr>
              <a:t>individual</a:t>
            </a:r>
            <a:r>
              <a:rPr lang="en-US" dirty="0" smtClean="0">
                <a:solidFill>
                  <a:schemeClr val="bg1"/>
                </a:solidFill>
              </a:rPr>
              <a:t>, rather than in </a:t>
            </a:r>
            <a:r>
              <a:rPr lang="en-US" u="sng" dirty="0" smtClean="0">
                <a:solidFill>
                  <a:srgbClr val="E90969"/>
                </a:solidFill>
              </a:rPr>
              <a:t>society</a:t>
            </a:r>
            <a:r>
              <a:rPr lang="en-US" dirty="0" smtClean="0">
                <a:solidFill>
                  <a:srgbClr val="E90969"/>
                </a:solidFill>
              </a:rPr>
              <a:t> </a:t>
            </a:r>
            <a:r>
              <a:rPr lang="en-US" dirty="0" smtClean="0">
                <a:solidFill>
                  <a:schemeClr val="bg1"/>
                </a:solidFill>
              </a:rPr>
              <a:t>itself or in the way the deviant mind or body is perceived.</a:t>
            </a:r>
          </a:p>
          <a:p>
            <a:r>
              <a:rPr lang="en-US" dirty="0" smtClean="0">
                <a:solidFill>
                  <a:schemeClr val="bg1"/>
                </a:solidFill>
              </a:rPr>
              <a:t>This model has been strongly criticized for promoting the view that individual impairments determine disability and handicap, rather than attempting to explain the way in which society "disables" people. </a:t>
            </a:r>
          </a:p>
          <a:p>
            <a:r>
              <a:rPr lang="en-US" dirty="0" smtClean="0">
                <a:solidFill>
                  <a:srgbClr val="E90969"/>
                </a:solidFill>
              </a:rPr>
              <a:t>It leads us to forget the significance of the social context in which we all live. </a:t>
            </a:r>
          </a:p>
          <a:p>
            <a:endParaRPr lang="en-US" dirty="0">
              <a:solidFill>
                <a:schemeClr val="bg1"/>
              </a:solidFill>
            </a:endParaRPr>
          </a:p>
        </p:txBody>
      </p:sp>
    </p:spTree>
    <p:extLst>
      <p:ext uri="{BB962C8B-B14F-4D97-AF65-F5344CB8AC3E}">
        <p14:creationId xmlns:p14="http://schemas.microsoft.com/office/powerpoint/2010/main" val="1472565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humansofoslo.files.wordpress.com/2013/07/20130716-1035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74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868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fr-FR" dirty="0" smtClean="0">
                <a:solidFill>
                  <a:schemeClr val="bg1"/>
                </a:solidFill>
              </a:rPr>
              <a:t>ICIDH(1980)</a:t>
            </a:r>
          </a:p>
        </p:txBody>
      </p:sp>
      <p:sp>
        <p:nvSpPr>
          <p:cNvPr id="19459" name="Rectangle 3"/>
          <p:cNvSpPr>
            <a:spLocks noGrp="1" noChangeArrowheads="1"/>
          </p:cNvSpPr>
          <p:nvPr>
            <p:ph type="body" idx="1"/>
          </p:nvPr>
        </p:nvSpPr>
        <p:spPr>
          <a:xfrm>
            <a:off x="304800" y="1981203"/>
            <a:ext cx="9144000" cy="4525963"/>
          </a:xfrm>
        </p:spPr>
        <p:txBody>
          <a:bodyPr/>
          <a:lstStyle/>
          <a:p>
            <a:pPr eaLnBrk="1" hangingPunct="1">
              <a:buFont typeface="Wingdings" pitchFamily="2" charset="2"/>
              <a:buNone/>
            </a:pPr>
            <a:r>
              <a:rPr lang="fr-FR" b="1" smtClean="0">
                <a:solidFill>
                  <a:schemeClr val="bg1"/>
                </a:solidFill>
              </a:rPr>
              <a:t>Three levels of experience of disability:</a:t>
            </a:r>
          </a:p>
          <a:p>
            <a:pPr eaLnBrk="1" hangingPunct="1">
              <a:buFont typeface="Wingdings" pitchFamily="2" charset="2"/>
              <a:buNone/>
            </a:pPr>
            <a:endParaRPr lang="fr-FR" b="1" smtClean="0">
              <a:solidFill>
                <a:schemeClr val="bg1"/>
              </a:solidFill>
            </a:endParaRPr>
          </a:p>
          <a:p>
            <a:pPr eaLnBrk="1" hangingPunct="1">
              <a:buFont typeface="Wingdings" pitchFamily="2" charset="2"/>
              <a:buNone/>
            </a:pPr>
            <a:r>
              <a:rPr lang="fr-FR" sz="2400" b="1" smtClean="0">
                <a:solidFill>
                  <a:schemeClr val="bg1"/>
                </a:solidFill>
              </a:rPr>
              <a:t>(Disease or disorder) </a:t>
            </a:r>
          </a:p>
          <a:p>
            <a:pPr eaLnBrk="1" hangingPunct="1">
              <a:buFont typeface="Wingdings" pitchFamily="2" charset="2"/>
              <a:buNone/>
            </a:pPr>
            <a:endParaRPr lang="fr-FR" sz="2400" b="1" smtClean="0">
              <a:solidFill>
                <a:schemeClr val="bg1"/>
              </a:solidFill>
            </a:endParaRPr>
          </a:p>
          <a:p>
            <a:pPr eaLnBrk="1" hangingPunct="1">
              <a:buFont typeface="Wingdings" pitchFamily="2" charset="2"/>
              <a:buNone/>
            </a:pPr>
            <a:r>
              <a:rPr lang="fr-FR" sz="2400" b="1" smtClean="0">
                <a:solidFill>
                  <a:schemeClr val="bg1"/>
                </a:solidFill>
              </a:rPr>
              <a:t>		     impairment        disabilities       handicaps</a:t>
            </a:r>
          </a:p>
          <a:p>
            <a:pPr eaLnBrk="1" hangingPunct="1">
              <a:buFont typeface="Wingdings" pitchFamily="2" charset="2"/>
              <a:buNone/>
            </a:pPr>
            <a:endParaRPr lang="fr-FR" sz="2400" smtClean="0">
              <a:solidFill>
                <a:schemeClr val="bg1"/>
              </a:solidFill>
            </a:endParaRPr>
          </a:p>
        </p:txBody>
      </p:sp>
      <p:sp>
        <p:nvSpPr>
          <p:cNvPr id="19460" name="Line 5"/>
          <p:cNvSpPr>
            <a:spLocks noChangeShapeType="1"/>
          </p:cNvSpPr>
          <p:nvPr/>
        </p:nvSpPr>
        <p:spPr bwMode="auto">
          <a:xfrm>
            <a:off x="0" y="1773238"/>
            <a:ext cx="9144000" cy="0"/>
          </a:xfrm>
          <a:prstGeom prst="line">
            <a:avLst/>
          </a:prstGeom>
          <a:noFill/>
          <a:ln w="57150">
            <a:solidFill>
              <a:schemeClr val="tx1"/>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19461" name="Line 8"/>
          <p:cNvSpPr>
            <a:spLocks noChangeShapeType="1"/>
          </p:cNvSpPr>
          <p:nvPr/>
        </p:nvSpPr>
        <p:spPr bwMode="auto">
          <a:xfrm>
            <a:off x="3657601" y="4267200"/>
            <a:ext cx="517878" cy="0"/>
          </a:xfrm>
          <a:prstGeom prst="line">
            <a:avLst/>
          </a:prstGeom>
          <a:noFill/>
          <a:ln w="57150">
            <a:solidFill>
              <a:schemeClr val="tx1"/>
            </a:solidFill>
            <a:round/>
            <a:headEnd/>
            <a:tailEnd type="triangle" w="med" len="me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19462" name="Line 9"/>
          <p:cNvSpPr>
            <a:spLocks noChangeShapeType="1"/>
          </p:cNvSpPr>
          <p:nvPr/>
        </p:nvSpPr>
        <p:spPr bwMode="auto">
          <a:xfrm>
            <a:off x="5943601" y="4267200"/>
            <a:ext cx="517878" cy="0"/>
          </a:xfrm>
          <a:prstGeom prst="line">
            <a:avLst/>
          </a:prstGeom>
          <a:noFill/>
          <a:ln w="57150">
            <a:solidFill>
              <a:schemeClr val="tx1"/>
            </a:solidFill>
            <a:round/>
            <a:headEnd/>
            <a:tailEnd type="triangle" w="med" len="me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19463" name="Line 10"/>
          <p:cNvSpPr>
            <a:spLocks noChangeShapeType="1"/>
          </p:cNvSpPr>
          <p:nvPr/>
        </p:nvSpPr>
        <p:spPr bwMode="auto">
          <a:xfrm>
            <a:off x="1905000" y="4000503"/>
            <a:ext cx="0" cy="576263"/>
          </a:xfrm>
          <a:prstGeom prst="line">
            <a:avLst/>
          </a:prstGeom>
          <a:noFill/>
          <a:ln w="57150">
            <a:solidFill>
              <a:schemeClr val="tx1"/>
            </a:solidFill>
            <a:round/>
            <a:headEnd/>
            <a:tailEnd type="triangle" w="med" len="me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Tree>
    <p:extLst>
      <p:ext uri="{BB962C8B-B14F-4D97-AF65-F5344CB8AC3E}">
        <p14:creationId xmlns:p14="http://schemas.microsoft.com/office/powerpoint/2010/main" val="2972908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rPr>
              <a:t>ICIDH(1980)</a:t>
            </a:r>
            <a:endParaRPr lang="en-US" b="1" dirty="0">
              <a:solidFill>
                <a:srgbClr val="FFFF00"/>
              </a:solidFill>
            </a:endParaRPr>
          </a:p>
        </p:txBody>
      </p:sp>
      <p:sp>
        <p:nvSpPr>
          <p:cNvPr id="3" name="Content Placeholder 2"/>
          <p:cNvSpPr>
            <a:spLocks noGrp="1"/>
          </p:cNvSpPr>
          <p:nvPr>
            <p:ph idx="1"/>
          </p:nvPr>
        </p:nvSpPr>
        <p:spPr>
          <a:xfrm>
            <a:off x="381000" y="1600200"/>
            <a:ext cx="8305800" cy="4953000"/>
          </a:xfrm>
        </p:spPr>
        <p:txBody>
          <a:bodyPr>
            <a:normAutofit fontScale="92500" lnSpcReduction="20000"/>
          </a:bodyPr>
          <a:lstStyle/>
          <a:p>
            <a:r>
              <a:rPr lang="en-US" dirty="0" smtClean="0">
                <a:solidFill>
                  <a:schemeClr val="bg1"/>
                </a:solidFill>
              </a:rPr>
              <a:t>It is based on the World Health Organization's (WHO's) original classification system: </a:t>
            </a:r>
          </a:p>
          <a:p>
            <a:pPr lvl="1"/>
            <a:r>
              <a:rPr lang="en-US" b="1" dirty="0" smtClean="0">
                <a:solidFill>
                  <a:schemeClr val="bg1"/>
                </a:solidFill>
              </a:rPr>
              <a:t>Impairment</a:t>
            </a:r>
            <a:r>
              <a:rPr lang="en-US" dirty="0" smtClean="0">
                <a:solidFill>
                  <a:schemeClr val="bg1"/>
                </a:solidFill>
              </a:rPr>
              <a:t>: any loss or abnormality of psychological, physiological or anatomical structure or function.</a:t>
            </a:r>
          </a:p>
          <a:p>
            <a:pPr lvl="1"/>
            <a:r>
              <a:rPr lang="en-US" b="1" dirty="0" smtClean="0">
                <a:solidFill>
                  <a:schemeClr val="bg1"/>
                </a:solidFill>
              </a:rPr>
              <a:t>Disability</a:t>
            </a:r>
            <a:r>
              <a:rPr lang="en-US" dirty="0" smtClean="0">
                <a:solidFill>
                  <a:schemeClr val="bg1"/>
                </a:solidFill>
              </a:rPr>
              <a:t>: any restriction or lack (resulting from an impairment) of ability to perform an activity in the manner or within the range considered normal for a human being.</a:t>
            </a:r>
          </a:p>
          <a:p>
            <a:pPr lvl="1"/>
            <a:r>
              <a:rPr lang="en-US" b="1" dirty="0" smtClean="0">
                <a:solidFill>
                  <a:schemeClr val="bg1"/>
                </a:solidFill>
              </a:rPr>
              <a:t>Handicap</a:t>
            </a:r>
            <a:r>
              <a:rPr lang="en-US" dirty="0" smtClean="0">
                <a:solidFill>
                  <a:schemeClr val="bg1"/>
                </a:solidFill>
              </a:rPr>
              <a:t>: a disadvantage for a given individual, resulting from an impairment or disability, that limits or prevents the fulfillment of a role that is normal (depending on age, sex and social and cultural factors) for that individual.</a:t>
            </a:r>
          </a:p>
          <a:p>
            <a:endParaRPr lang="en-US" dirty="0">
              <a:solidFill>
                <a:schemeClr val="bg1"/>
              </a:solidFill>
            </a:endParaRPr>
          </a:p>
        </p:txBody>
      </p:sp>
    </p:spTree>
    <p:extLst>
      <p:ext uri="{BB962C8B-B14F-4D97-AF65-F5344CB8AC3E}">
        <p14:creationId xmlns:p14="http://schemas.microsoft.com/office/powerpoint/2010/main" val="3762125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0"/>
            <a:ext cx="9144001" cy="6858000"/>
          </a:xfrm>
          <a:prstGeom prst="rect">
            <a:avLst/>
          </a:prstGeom>
        </p:spPr>
      </p:pic>
      <p:sp>
        <p:nvSpPr>
          <p:cNvPr id="9" name="Rectangle 2"/>
          <p:cNvSpPr>
            <a:spLocks noChangeArrowheads="1"/>
          </p:cNvSpPr>
          <p:nvPr/>
        </p:nvSpPr>
        <p:spPr bwMode="auto">
          <a:xfrm>
            <a:off x="711200"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fa-IR" altLang="en-US" sz="2400" b="1" i="1" smtClean="0">
              <a:solidFill>
                <a:srgbClr val="2F2B20"/>
              </a:solidFill>
              <a:latin typeface="Arial" charset="0"/>
              <a:cs typeface="Tahoma" pitchFamily="34" charset="0"/>
            </a:endParaRPr>
          </a:p>
        </p:txBody>
      </p:sp>
      <p:sp>
        <p:nvSpPr>
          <p:cNvPr id="10" name="Rectangle 4"/>
          <p:cNvSpPr txBox="1">
            <a:spLocks noChangeArrowheads="1"/>
          </p:cNvSpPr>
          <p:nvPr/>
        </p:nvSpPr>
        <p:spPr>
          <a:xfrm>
            <a:off x="323528" y="2997200"/>
            <a:ext cx="4207197" cy="17383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cs typeface="B Mitra" pitchFamily="2" charset="-78"/>
              </a:rPr>
              <a:t>Mohammad </a:t>
            </a:r>
            <a:r>
              <a:rPr lang="en-US" sz="2000" b="1" dirty="0" err="1" smtClean="0">
                <a:cs typeface="B Mitra" pitchFamily="2" charset="-78"/>
              </a:rPr>
              <a:t>Kamali</a:t>
            </a:r>
            <a:r>
              <a:rPr lang="en-US" sz="2000" b="1" dirty="0" smtClean="0">
                <a:cs typeface="B Mitra" pitchFamily="2" charset="-78"/>
              </a:rPr>
              <a:t>, PhD, PT</a:t>
            </a:r>
            <a:br>
              <a:rPr lang="en-US" sz="2000" b="1" dirty="0" smtClean="0">
                <a:cs typeface="B Mitra" pitchFamily="2" charset="-78"/>
              </a:rPr>
            </a:br>
            <a:r>
              <a:rPr lang="en-US" sz="2000" b="1" dirty="0" smtClean="0">
                <a:cs typeface="B Mitra" pitchFamily="2" charset="-78"/>
              </a:rPr>
              <a:t>Associate Professor,</a:t>
            </a:r>
            <a:br>
              <a:rPr lang="en-US" sz="2000" b="1" dirty="0" smtClean="0">
                <a:cs typeface="B Mitra" pitchFamily="2" charset="-78"/>
              </a:rPr>
            </a:br>
            <a:r>
              <a:rPr lang="en-US" sz="2000" b="1" dirty="0" smtClean="0">
                <a:cs typeface="B Mitra" pitchFamily="2" charset="-78"/>
              </a:rPr>
              <a:t>School of Rehabilitation Sciences</a:t>
            </a:r>
            <a:br>
              <a:rPr lang="en-US" sz="2000" b="1" dirty="0" smtClean="0">
                <a:cs typeface="B Mitra" pitchFamily="2" charset="-78"/>
              </a:rPr>
            </a:br>
            <a:r>
              <a:rPr lang="en-US" sz="2000" b="1" dirty="0" smtClean="0">
                <a:cs typeface="B Mitra" pitchFamily="2" charset="-78"/>
              </a:rPr>
              <a:t>Rehabilitation Research Center</a:t>
            </a:r>
            <a:br>
              <a:rPr lang="en-US" sz="2000" b="1" dirty="0" smtClean="0">
                <a:cs typeface="B Mitra" pitchFamily="2" charset="-78"/>
              </a:rPr>
            </a:br>
            <a:r>
              <a:rPr lang="en-US" sz="2000" b="1" dirty="0" smtClean="0">
                <a:cs typeface="B Mitra" pitchFamily="2" charset="-78"/>
              </a:rPr>
              <a:t>Iran University of Medical Sciences </a:t>
            </a:r>
            <a:endParaRPr lang="de-DE" sz="2000" b="1" dirty="0" smtClean="0">
              <a:cs typeface="B Mitra" pitchFamily="2" charset="-78"/>
            </a:endParaRPr>
          </a:p>
        </p:txBody>
      </p:sp>
      <p:sp>
        <p:nvSpPr>
          <p:cNvPr id="11" name="Rectangle 13"/>
          <p:cNvSpPr txBox="1">
            <a:spLocks noChangeArrowheads="1"/>
          </p:cNvSpPr>
          <p:nvPr/>
        </p:nvSpPr>
        <p:spPr>
          <a:xfrm>
            <a:off x="323528" y="4724400"/>
            <a:ext cx="7663185" cy="13922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FontTx/>
              <a:buNone/>
              <a:defRPr/>
            </a:pPr>
            <a:endParaRPr lang="en-US" sz="1050" b="1" dirty="0" smtClean="0">
              <a:cs typeface="Arial" pitchFamily="34" charset="0"/>
            </a:endParaRPr>
          </a:p>
          <a:p>
            <a:pPr marL="0" indent="0">
              <a:spcBef>
                <a:spcPct val="0"/>
              </a:spcBef>
              <a:buFontTx/>
              <a:buNone/>
              <a:defRPr/>
            </a:pPr>
            <a:r>
              <a:rPr lang="en-GB" sz="2800" b="1" dirty="0" smtClean="0">
                <a:solidFill>
                  <a:srgbClr val="3333CC"/>
                </a:solidFill>
                <a:effectLst>
                  <a:outerShdw blurRad="38100" dist="38100" dir="2700000" algn="tl">
                    <a:srgbClr val="000000">
                      <a:alpha val="43137"/>
                    </a:srgbClr>
                  </a:outerShdw>
                </a:effectLst>
                <a:cs typeface="Arial" pitchFamily="34" charset="0"/>
              </a:rPr>
              <a:t>www.mkamali.com</a:t>
            </a:r>
            <a:endParaRPr lang="en-US" sz="2800" b="1" dirty="0" smtClean="0">
              <a:solidFill>
                <a:srgbClr val="3333CC"/>
              </a:solidFill>
              <a:effectLst>
                <a:outerShdw blurRad="38100" dist="38100" dir="2700000" algn="tl">
                  <a:srgbClr val="000000">
                    <a:alpha val="43137"/>
                  </a:srgbClr>
                </a:outerShdw>
              </a:effectLst>
              <a:cs typeface="Arial" pitchFamily="34" charset="0"/>
            </a:endParaRPr>
          </a:p>
          <a:p>
            <a:pPr marL="0" indent="0">
              <a:spcBef>
                <a:spcPct val="0"/>
              </a:spcBef>
              <a:buFontTx/>
              <a:buNone/>
              <a:defRPr/>
            </a:pPr>
            <a:r>
              <a:rPr lang="en-US" sz="2800" b="1" dirty="0" smtClean="0">
                <a:cs typeface="Arial" pitchFamily="34" charset="0"/>
              </a:rPr>
              <a:t>Kamali@mkamali.com</a:t>
            </a:r>
          </a:p>
          <a:p>
            <a:pPr marL="0" indent="0">
              <a:spcBef>
                <a:spcPct val="0"/>
              </a:spcBef>
              <a:buFontTx/>
              <a:buNone/>
              <a:defRPr/>
            </a:pPr>
            <a:r>
              <a:rPr lang="en-US" sz="2800" b="1" dirty="0" smtClean="0">
                <a:cs typeface="Arial" pitchFamily="34" charset="0"/>
              </a:rPr>
              <a:t>P.O. Box 17445-183</a:t>
            </a:r>
            <a:endParaRPr lang="en-GB" sz="2800" b="1" dirty="0" smtClean="0">
              <a:cs typeface="Arial" pitchFamily="34" charset="0"/>
            </a:endParaRPr>
          </a:p>
        </p:txBody>
      </p:sp>
      <p:sp>
        <p:nvSpPr>
          <p:cNvPr id="13" name="Rectangle 4"/>
          <p:cNvSpPr txBox="1">
            <a:spLocks noChangeArrowheads="1"/>
          </p:cNvSpPr>
          <p:nvPr/>
        </p:nvSpPr>
        <p:spPr bwMode="auto">
          <a:xfrm>
            <a:off x="4449763" y="3933056"/>
            <a:ext cx="453231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algn="r" rtl="1" eaLnBrk="0" fontAlgn="base" hangingPunct="0">
              <a:spcBef>
                <a:spcPct val="0"/>
              </a:spcBef>
              <a:spcAft>
                <a:spcPct val="0"/>
              </a:spcAft>
              <a:defRPr sz="2400" b="1" i="1">
                <a:solidFill>
                  <a:schemeClr val="tx1"/>
                </a:solidFill>
                <a:latin typeface="Arial" charset="0"/>
                <a:cs typeface="Arial" charset="0"/>
              </a:defRPr>
            </a:lvl6pPr>
            <a:lvl7pPr marL="2971800" indent="-228600" algn="r" rtl="1" eaLnBrk="0" fontAlgn="base" hangingPunct="0">
              <a:spcBef>
                <a:spcPct val="0"/>
              </a:spcBef>
              <a:spcAft>
                <a:spcPct val="0"/>
              </a:spcAft>
              <a:defRPr sz="2400" b="1" i="1">
                <a:solidFill>
                  <a:schemeClr val="tx1"/>
                </a:solidFill>
                <a:latin typeface="Arial" charset="0"/>
                <a:cs typeface="Arial" charset="0"/>
              </a:defRPr>
            </a:lvl7pPr>
            <a:lvl8pPr marL="3429000" indent="-228600" algn="r" rtl="1" eaLnBrk="0" fontAlgn="base" hangingPunct="0">
              <a:spcBef>
                <a:spcPct val="0"/>
              </a:spcBef>
              <a:spcAft>
                <a:spcPct val="0"/>
              </a:spcAft>
              <a:defRPr sz="2400" b="1" i="1">
                <a:solidFill>
                  <a:schemeClr val="tx1"/>
                </a:solidFill>
                <a:latin typeface="Arial" charset="0"/>
                <a:cs typeface="Arial" charset="0"/>
              </a:defRPr>
            </a:lvl8pPr>
            <a:lvl9pPr marL="3886200" indent="-228600" algn="r" rtl="1" eaLnBrk="0" fontAlgn="base" hangingPunct="0">
              <a:spcBef>
                <a:spcPct val="0"/>
              </a:spcBef>
              <a:spcAft>
                <a:spcPct val="0"/>
              </a:spcAft>
              <a:defRPr sz="2400" b="1" i="1">
                <a:solidFill>
                  <a:schemeClr val="tx1"/>
                </a:solidFill>
                <a:latin typeface="Arial" charset="0"/>
                <a:cs typeface="Arial" charset="0"/>
              </a:defRPr>
            </a:lvl9pPr>
          </a:lstStyle>
          <a:p>
            <a:pPr algn="r" rtl="1" eaLnBrk="1" fontAlgn="base" hangingPunct="1">
              <a:spcBef>
                <a:spcPct val="0"/>
              </a:spcBef>
              <a:spcAft>
                <a:spcPct val="0"/>
              </a:spcAft>
            </a:pPr>
            <a:r>
              <a:rPr lang="fa-IR" i="0" dirty="0" smtClean="0">
                <a:solidFill>
                  <a:srgbClr val="2F2B20"/>
                </a:solidFill>
                <a:latin typeface="Candara" pitchFamily="34" charset="0"/>
                <a:cs typeface="B Mitra" pitchFamily="2" charset="-78"/>
              </a:rPr>
              <a:t>دکتر محمد کمالی</a:t>
            </a:r>
          </a:p>
          <a:p>
            <a:pPr algn="r" rtl="1" eaLnBrk="1" fontAlgn="base" hangingPunct="1">
              <a:spcBef>
                <a:spcPct val="0"/>
              </a:spcBef>
              <a:spcAft>
                <a:spcPct val="0"/>
              </a:spcAft>
            </a:pPr>
            <a:r>
              <a:rPr lang="fa-IR" i="0" dirty="0" smtClean="0">
                <a:solidFill>
                  <a:srgbClr val="2F2B20"/>
                </a:solidFill>
                <a:latin typeface="Candara" pitchFamily="34" charset="0"/>
                <a:cs typeface="B Mitra" pitchFamily="2" charset="-78"/>
              </a:rPr>
              <a:t>دانشیار دانشکده علوم توانبخشی</a:t>
            </a:r>
          </a:p>
          <a:p>
            <a:pPr algn="r" rtl="1" eaLnBrk="1" fontAlgn="base" hangingPunct="1">
              <a:spcBef>
                <a:spcPct val="0"/>
              </a:spcBef>
              <a:spcAft>
                <a:spcPct val="0"/>
              </a:spcAft>
            </a:pPr>
            <a:r>
              <a:rPr lang="fa-IR" i="0" dirty="0" smtClean="0">
                <a:solidFill>
                  <a:srgbClr val="2F2B20"/>
                </a:solidFill>
                <a:latin typeface="Candara" pitchFamily="34" charset="0"/>
                <a:cs typeface="B Mitra" pitchFamily="2" charset="-78"/>
              </a:rPr>
              <a:t>دانشگاه علوم پزشکی ایران</a:t>
            </a:r>
            <a:endParaRPr lang="de-DE" i="0" dirty="0" smtClean="0">
              <a:solidFill>
                <a:srgbClr val="2F2B20"/>
              </a:solidFill>
              <a:latin typeface="Candara" pitchFamily="34" charset="0"/>
              <a:cs typeface="B Mitra" pitchFamily="2" charset="-78"/>
            </a:endParaRPr>
          </a:p>
        </p:txBody>
      </p:sp>
      <p:pic>
        <p:nvPicPr>
          <p:cNvPr id="14" name="Picture 9" descr="C:\Users\Mohammad\Pictur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312738"/>
            <a:ext cx="882015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516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620713"/>
            <a:ext cx="7024687" cy="576262"/>
          </a:xfrm>
        </p:spPr>
        <p:txBody>
          <a:bodyPr>
            <a:noAutofit/>
          </a:bodyPr>
          <a:lstStyle/>
          <a:p>
            <a:pPr eaLnBrk="1" hangingPunct="1">
              <a:defRPr/>
            </a:pPr>
            <a:r>
              <a:rPr lang="en-US" altLang="en-US" sz="4000" b="1" dirty="0" smtClean="0">
                <a:solidFill>
                  <a:srgbClr val="E90969"/>
                </a:solidFill>
                <a:cs typeface="B Mitra" pitchFamily="2" charset="-78"/>
              </a:rPr>
              <a:t>Definitions of Disability</a:t>
            </a:r>
          </a:p>
        </p:txBody>
      </p:sp>
      <p:sp>
        <p:nvSpPr>
          <p:cNvPr id="31747" name="Rectangle 3"/>
          <p:cNvSpPr>
            <a:spLocks noGrp="1" noChangeArrowheads="1"/>
          </p:cNvSpPr>
          <p:nvPr>
            <p:ph sz="quarter" idx="13"/>
          </p:nvPr>
        </p:nvSpPr>
        <p:spPr>
          <a:xfrm>
            <a:off x="468313" y="1484313"/>
            <a:ext cx="8280400" cy="5113337"/>
          </a:xfrm>
        </p:spPr>
        <p:txBody>
          <a:bodyPr>
            <a:normAutofit/>
          </a:bodyPr>
          <a:lstStyle/>
          <a:p>
            <a:pPr indent="-173736" algn="just" eaLnBrk="1" fontAlgn="auto" hangingPunct="1">
              <a:spcAft>
                <a:spcPts val="0"/>
              </a:spcAft>
              <a:buFont typeface="Arial" pitchFamily="34" charset="0"/>
              <a:buChar char="•"/>
              <a:defRPr/>
            </a:pPr>
            <a:r>
              <a:rPr lang="en-US" altLang="en-US" sz="2800" b="1" dirty="0">
                <a:solidFill>
                  <a:schemeClr val="tx1"/>
                </a:solidFill>
                <a:cs typeface="B Mitra" pitchFamily="2" charset="-78"/>
              </a:rPr>
              <a:t>The International Classification of Impairments, Disabilities and handicaps </a:t>
            </a:r>
            <a:r>
              <a:rPr lang="en-US" altLang="en-US" sz="2800" b="1" dirty="0" smtClean="0">
                <a:solidFill>
                  <a:schemeClr val="tx1"/>
                </a:solidFill>
                <a:cs typeface="B Mitra" pitchFamily="2" charset="-78"/>
              </a:rPr>
              <a:t>in 1980:</a:t>
            </a:r>
            <a:endParaRPr lang="en-US" altLang="en-US" sz="2800" b="1" dirty="0">
              <a:solidFill>
                <a:schemeClr val="tx1"/>
              </a:solidFill>
              <a:cs typeface="B Mitra" pitchFamily="2" charset="-78"/>
            </a:endParaRPr>
          </a:p>
          <a:p>
            <a:pPr indent="-173736" algn="just" eaLnBrk="1" fontAlgn="auto" hangingPunct="1">
              <a:spcAft>
                <a:spcPts val="0"/>
              </a:spcAft>
              <a:buFont typeface="Arial" pitchFamily="34" charset="0"/>
              <a:buChar char="•"/>
              <a:defRPr/>
            </a:pPr>
            <a:r>
              <a:rPr lang="en-US" altLang="en-US" sz="3600" b="1" dirty="0" smtClean="0">
                <a:solidFill>
                  <a:schemeClr val="tx1"/>
                </a:solidFill>
                <a:cs typeface="B Mitra" pitchFamily="2" charset="-78"/>
              </a:rPr>
              <a:t>Disability </a:t>
            </a:r>
            <a:r>
              <a:rPr lang="en-US" altLang="en-US" sz="3600" b="1" dirty="0" smtClean="0">
                <a:solidFill>
                  <a:schemeClr val="tx1"/>
                </a:solidFill>
                <a:cs typeface="B Mitra" pitchFamily="2" charset="-78"/>
              </a:rPr>
              <a:t>is defined as any </a:t>
            </a:r>
            <a:r>
              <a:rPr lang="en-US" altLang="en-US" sz="3600" b="1" dirty="0" smtClean="0">
                <a:solidFill>
                  <a:schemeClr val="tx1"/>
                </a:solidFill>
                <a:cs typeface="B Mitra" pitchFamily="2" charset="-78"/>
              </a:rPr>
              <a:t>reduction</a:t>
            </a:r>
            <a:r>
              <a:rPr lang="en-US" altLang="en-US" sz="3600" b="1" dirty="0">
                <a:solidFill>
                  <a:schemeClr val="tx1"/>
                </a:solidFill>
                <a:cs typeface="B Mitra" pitchFamily="2" charset="-78"/>
              </a:rPr>
              <a:t> </a:t>
            </a:r>
            <a:r>
              <a:rPr lang="en-US" altLang="en-US" sz="3600" b="1" dirty="0">
                <a:solidFill>
                  <a:srgbClr val="002060"/>
                </a:solidFill>
                <a:cs typeface="B Mitra" pitchFamily="2" charset="-78"/>
              </a:rPr>
              <a:t>or lack (resulting from an impairment)</a:t>
            </a:r>
            <a:r>
              <a:rPr lang="en-US" altLang="en-US" sz="3600" b="1" dirty="0" smtClean="0">
                <a:solidFill>
                  <a:schemeClr val="tx1"/>
                </a:solidFill>
                <a:cs typeface="B Mitra" pitchFamily="2" charset="-78"/>
              </a:rPr>
              <a:t> </a:t>
            </a:r>
            <a:r>
              <a:rPr lang="en-US" altLang="en-US" sz="3600" b="1" dirty="0" smtClean="0">
                <a:solidFill>
                  <a:schemeClr val="tx1"/>
                </a:solidFill>
                <a:cs typeface="B Mitra" pitchFamily="2" charset="-78"/>
              </a:rPr>
              <a:t>in the ability to perform activities in a manner which is normal, while handicap describes the social disadvantage resulting from an </a:t>
            </a:r>
            <a:r>
              <a:rPr lang="en-US" altLang="en-US" sz="3600" b="1" dirty="0" smtClean="0">
                <a:solidFill>
                  <a:srgbClr val="E90969"/>
                </a:solidFill>
                <a:cs typeface="B Mitra" pitchFamily="2" charset="-78"/>
              </a:rPr>
              <a:t>impairment or disability</a:t>
            </a:r>
            <a:r>
              <a:rPr lang="en-US" altLang="en-US" sz="3600" b="1" dirty="0" smtClean="0">
                <a:solidFill>
                  <a:schemeClr val="tx1"/>
                </a:solidFill>
                <a:cs typeface="B Mitra" pitchFamily="2" charset="-78"/>
              </a:rPr>
              <a:t>.</a:t>
            </a:r>
          </a:p>
        </p:txBody>
      </p:sp>
    </p:spTree>
    <p:extLst>
      <p:ext uri="{BB962C8B-B14F-4D97-AF65-F5344CB8AC3E}">
        <p14:creationId xmlns:p14="http://schemas.microsoft.com/office/powerpoint/2010/main" val="1393755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r>
              <a:rPr lang="en-US" sz="4000" b="1" dirty="0">
                <a:solidFill>
                  <a:srgbClr val="E90969"/>
                </a:solidFill>
              </a:rPr>
              <a:t>Social Model</a:t>
            </a:r>
          </a:p>
        </p:txBody>
      </p:sp>
      <p:sp>
        <p:nvSpPr>
          <p:cNvPr id="367619" name="Rectangle 3"/>
          <p:cNvSpPr>
            <a:spLocks noGrp="1" noChangeArrowheads="1"/>
          </p:cNvSpPr>
          <p:nvPr>
            <p:ph type="body" idx="4294967295"/>
          </p:nvPr>
        </p:nvSpPr>
        <p:spPr>
          <a:xfrm>
            <a:off x="323528" y="1628800"/>
            <a:ext cx="8496944" cy="4502125"/>
          </a:xfrm>
          <a:prstGeom prst="rect">
            <a:avLst/>
          </a:prstGeom>
        </p:spPr>
        <p:txBody>
          <a:bodyPr/>
          <a:lstStyle/>
          <a:p>
            <a:r>
              <a:rPr lang="en-US" sz="3600" b="1" dirty="0">
                <a:solidFill>
                  <a:schemeClr val="tx1"/>
                </a:solidFill>
              </a:rPr>
              <a:t>Instead of disability originates within the person, disability originates from society</a:t>
            </a:r>
          </a:p>
          <a:p>
            <a:r>
              <a:rPr lang="en-US" sz="3600" b="1" dirty="0">
                <a:solidFill>
                  <a:schemeClr val="tx1"/>
                </a:solidFill>
              </a:rPr>
              <a:t>Disability results from barriers in society and the environment</a:t>
            </a:r>
          </a:p>
          <a:p>
            <a:pPr lvl="1"/>
            <a:r>
              <a:rPr lang="en-US" sz="3600" b="1" dirty="0">
                <a:solidFill>
                  <a:srgbClr val="E90969"/>
                </a:solidFill>
              </a:rPr>
              <a:t>Physical barriers</a:t>
            </a:r>
          </a:p>
          <a:p>
            <a:pPr lvl="1"/>
            <a:r>
              <a:rPr lang="en-US" sz="3600" b="1" dirty="0">
                <a:solidFill>
                  <a:srgbClr val="E90969"/>
                </a:solidFill>
              </a:rPr>
              <a:t>Attitudinal barriers</a:t>
            </a:r>
          </a:p>
        </p:txBody>
      </p:sp>
    </p:spTree>
    <p:extLst>
      <p:ext uri="{BB962C8B-B14F-4D97-AF65-F5344CB8AC3E}">
        <p14:creationId xmlns:p14="http://schemas.microsoft.com/office/powerpoint/2010/main" val="1338454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l"/>
            <a:r>
              <a:rPr lang="en-US" b="1" dirty="0" smtClean="0">
                <a:solidFill>
                  <a:srgbClr val="FFFF00"/>
                </a:solidFill>
              </a:rPr>
              <a:t>Social Model</a:t>
            </a:r>
            <a:endParaRPr lang="en-US" dirty="0">
              <a:solidFill>
                <a:srgbClr val="FFFF00"/>
              </a:solidFill>
            </a:endParaRPr>
          </a:p>
        </p:txBody>
      </p:sp>
      <p:sp>
        <p:nvSpPr>
          <p:cNvPr id="3" name="Content Placeholder 2"/>
          <p:cNvSpPr>
            <a:spLocks noGrp="1"/>
          </p:cNvSpPr>
          <p:nvPr>
            <p:ph idx="1"/>
          </p:nvPr>
        </p:nvSpPr>
        <p:spPr>
          <a:xfrm>
            <a:off x="251520" y="1340768"/>
            <a:ext cx="8784976" cy="5256584"/>
          </a:xfrm>
        </p:spPr>
        <p:txBody>
          <a:bodyPr>
            <a:normAutofit/>
          </a:bodyPr>
          <a:lstStyle/>
          <a:p>
            <a:pPr>
              <a:lnSpc>
                <a:spcPct val="110000"/>
              </a:lnSpc>
            </a:pPr>
            <a:r>
              <a:rPr lang="en-US" dirty="0" smtClean="0">
                <a:solidFill>
                  <a:schemeClr val="bg1"/>
                </a:solidFill>
              </a:rPr>
              <a:t>The </a:t>
            </a:r>
            <a:r>
              <a:rPr lang="en-US" dirty="0" smtClean="0">
                <a:solidFill>
                  <a:schemeClr val="bg1"/>
                </a:solidFill>
              </a:rPr>
              <a:t>‘Social Model’ sees disability as a result of environmental and social factors: </a:t>
            </a:r>
            <a:r>
              <a:rPr lang="en-US" u="sng" dirty="0" smtClean="0">
                <a:solidFill>
                  <a:srgbClr val="E90969"/>
                </a:solidFill>
              </a:rPr>
              <a:t>people with impairments are disabled by barriers in society, by its structures and norms.</a:t>
            </a:r>
          </a:p>
          <a:p>
            <a:pPr>
              <a:lnSpc>
                <a:spcPct val="110000"/>
              </a:lnSpc>
            </a:pPr>
            <a:r>
              <a:rPr lang="en-US" dirty="0" smtClean="0">
                <a:solidFill>
                  <a:schemeClr val="bg1"/>
                </a:solidFill>
              </a:rPr>
              <a:t>Disability is the </a:t>
            </a:r>
            <a:r>
              <a:rPr lang="en-US" u="sng" dirty="0" smtClean="0">
                <a:solidFill>
                  <a:schemeClr val="bg1"/>
                </a:solidFill>
              </a:rPr>
              <a:t>disadvantage or restriction</a:t>
            </a:r>
            <a:r>
              <a:rPr lang="en-US" dirty="0" smtClean="0">
                <a:solidFill>
                  <a:schemeClr val="bg1"/>
                </a:solidFill>
              </a:rPr>
              <a:t> caused by a contemporary social organization which </a:t>
            </a:r>
            <a:r>
              <a:rPr lang="en-US" dirty="0" smtClean="0">
                <a:solidFill>
                  <a:srgbClr val="E90969"/>
                </a:solidFill>
              </a:rPr>
              <a:t>takes no or little account</a:t>
            </a:r>
            <a:r>
              <a:rPr lang="en-US" dirty="0" smtClean="0">
                <a:solidFill>
                  <a:schemeClr val="bg1"/>
                </a:solidFill>
              </a:rPr>
              <a:t> of people who have impairments and thus </a:t>
            </a:r>
            <a:r>
              <a:rPr lang="en-US" dirty="0" smtClean="0">
                <a:solidFill>
                  <a:srgbClr val="E90969"/>
                </a:solidFill>
              </a:rPr>
              <a:t>excludes</a:t>
            </a:r>
            <a:r>
              <a:rPr lang="en-US" dirty="0" smtClean="0">
                <a:solidFill>
                  <a:schemeClr val="bg1"/>
                </a:solidFill>
              </a:rPr>
              <a:t> them from the mainstream of social activities.</a:t>
            </a:r>
          </a:p>
          <a:p>
            <a:endParaRPr lang="en-US" dirty="0">
              <a:solidFill>
                <a:schemeClr val="bg1"/>
              </a:solidFill>
            </a:endParaRPr>
          </a:p>
        </p:txBody>
      </p:sp>
    </p:spTree>
    <p:extLst>
      <p:ext uri="{BB962C8B-B14F-4D97-AF65-F5344CB8AC3E}">
        <p14:creationId xmlns:p14="http://schemas.microsoft.com/office/powerpoint/2010/main" val="2661272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l"/>
            <a:r>
              <a:rPr lang="en-US" b="1" dirty="0" smtClean="0">
                <a:solidFill>
                  <a:srgbClr val="FFFF00"/>
                </a:solidFill>
              </a:rPr>
              <a:t>Social Model</a:t>
            </a:r>
            <a:endParaRPr lang="en-US" dirty="0">
              <a:solidFill>
                <a:srgbClr val="FFFF00"/>
              </a:solidFill>
            </a:endParaRPr>
          </a:p>
        </p:txBody>
      </p:sp>
      <p:sp>
        <p:nvSpPr>
          <p:cNvPr id="3" name="Content Placeholder 2"/>
          <p:cNvSpPr>
            <a:spLocks noGrp="1"/>
          </p:cNvSpPr>
          <p:nvPr>
            <p:ph idx="1"/>
          </p:nvPr>
        </p:nvSpPr>
        <p:spPr>
          <a:xfrm>
            <a:off x="395536" y="1268760"/>
            <a:ext cx="8352928" cy="5184576"/>
          </a:xfrm>
        </p:spPr>
        <p:txBody>
          <a:bodyPr>
            <a:normAutofit/>
          </a:bodyPr>
          <a:lstStyle/>
          <a:p>
            <a:r>
              <a:rPr lang="en-US" dirty="0" smtClean="0">
                <a:solidFill>
                  <a:schemeClr val="bg1"/>
                </a:solidFill>
              </a:rPr>
              <a:t>Definitions of disability reflect </a:t>
            </a:r>
            <a:r>
              <a:rPr lang="en-US" dirty="0" smtClean="0">
                <a:solidFill>
                  <a:srgbClr val="E90969"/>
                </a:solidFill>
              </a:rPr>
              <a:t>society’s view </a:t>
            </a:r>
            <a:r>
              <a:rPr lang="en-US" dirty="0" smtClean="0">
                <a:solidFill>
                  <a:schemeClr val="bg1"/>
                </a:solidFill>
              </a:rPr>
              <a:t>of disability and of people with impairments</a:t>
            </a:r>
            <a:r>
              <a:rPr lang="en-US" dirty="0" smtClean="0">
                <a:solidFill>
                  <a:schemeClr val="bg1"/>
                </a:solidFill>
              </a:rPr>
              <a:t>.</a:t>
            </a:r>
          </a:p>
          <a:p>
            <a:r>
              <a:rPr lang="en-US" u="sng" dirty="0">
                <a:solidFill>
                  <a:schemeClr val="bg1"/>
                </a:solidFill>
              </a:rPr>
              <a:t>By this definition disability is external to the individual, and is a result of environmental and social factors</a:t>
            </a:r>
            <a:r>
              <a:rPr lang="en-US" dirty="0">
                <a:solidFill>
                  <a:schemeClr val="bg1"/>
                </a:solidFill>
              </a:rPr>
              <a:t>: </a:t>
            </a:r>
            <a:r>
              <a:rPr lang="en-US" dirty="0">
                <a:solidFill>
                  <a:srgbClr val="E90969"/>
                </a:solidFill>
              </a:rPr>
              <a:t>disabled people are people with impairments who are disabled by barriers in society. </a:t>
            </a:r>
          </a:p>
          <a:p>
            <a:r>
              <a:rPr lang="en-US" dirty="0" smtClean="0">
                <a:solidFill>
                  <a:schemeClr val="bg1"/>
                </a:solidFill>
              </a:rPr>
              <a:t> </a:t>
            </a:r>
            <a:endParaRPr lang="en-US" dirty="0" smtClean="0">
              <a:solidFill>
                <a:schemeClr val="bg1"/>
              </a:solidFill>
            </a:endParaRPr>
          </a:p>
        </p:txBody>
      </p:sp>
    </p:spTree>
    <p:extLst>
      <p:ext uri="{BB962C8B-B14F-4D97-AF65-F5344CB8AC3E}">
        <p14:creationId xmlns:p14="http://schemas.microsoft.com/office/powerpoint/2010/main" val="409674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20"/>
          <p:cNvPicPr>
            <a:picLocks noChangeAspect="1" noChangeArrowheads="1"/>
          </p:cNvPicPr>
          <p:nvPr/>
        </p:nvPicPr>
        <p:blipFill>
          <a:blip r:embed="rId2" cstate="print"/>
          <a:srcRect/>
          <a:stretch>
            <a:fillRect/>
          </a:stretch>
        </p:blipFill>
        <p:spPr bwMode="auto">
          <a:xfrm>
            <a:off x="-396875" y="0"/>
            <a:ext cx="10333038" cy="6845300"/>
          </a:xfrm>
          <a:prstGeom prst="rect">
            <a:avLst/>
          </a:prstGeom>
          <a:noFill/>
        </p:spPr>
      </p:pic>
    </p:spTree>
    <p:extLst>
      <p:ext uri="{BB962C8B-B14F-4D97-AF65-F5344CB8AC3E}">
        <p14:creationId xmlns:p14="http://schemas.microsoft.com/office/powerpoint/2010/main" val="1250927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00034" y="285728"/>
            <a:ext cx="7772400" cy="1143000"/>
          </a:xfrm>
        </p:spPr>
        <p:txBody>
          <a:bodyPr lIns="92075" tIns="46038" rIns="92075" bIns="46038"/>
          <a:lstStyle/>
          <a:p>
            <a:pPr algn="r" eaLnBrk="1" fontAlgn="auto" hangingPunct="1">
              <a:spcAft>
                <a:spcPts val="0"/>
              </a:spcAft>
              <a:defRPr/>
            </a:pPr>
            <a:r>
              <a:rPr lang="ar-SA" sz="4400" dirty="0" smtClean="0">
                <a:solidFill>
                  <a:srgbClr val="FFFF00"/>
                </a:solidFill>
                <a:cs typeface="Titr" pitchFamily="2" charset="-78"/>
              </a:rPr>
              <a:t>طبقه بندي اختلال ، ناتواني ، معلوليت</a:t>
            </a:r>
            <a:endParaRPr lang="en-US" sz="4400" dirty="0" smtClean="0">
              <a:solidFill>
                <a:srgbClr val="FFFF00"/>
              </a:solidFill>
              <a:cs typeface="Titr" pitchFamily="2" charset="-78"/>
            </a:endParaRPr>
          </a:p>
        </p:txBody>
      </p:sp>
      <p:sp>
        <p:nvSpPr>
          <p:cNvPr id="8196" name="Rectangle 3"/>
          <p:cNvSpPr>
            <a:spLocks noGrp="1" noChangeArrowheads="1"/>
          </p:cNvSpPr>
          <p:nvPr>
            <p:ph sz="half" idx="1"/>
          </p:nvPr>
        </p:nvSpPr>
        <p:spPr>
          <a:xfrm>
            <a:off x="152400" y="2133600"/>
            <a:ext cx="4876800" cy="4114800"/>
          </a:xfrm>
        </p:spPr>
        <p:txBody>
          <a:bodyPr lIns="92075" tIns="46038" rIns="92075" bIns="46038"/>
          <a:lstStyle/>
          <a:p>
            <a:pPr algn="ctr" eaLnBrk="1" hangingPunct="1">
              <a:buFontTx/>
              <a:buNone/>
            </a:pPr>
            <a:r>
              <a:rPr lang="ar-SA" sz="2400" b="1" dirty="0" smtClean="0">
                <a:solidFill>
                  <a:schemeClr val="bg1"/>
                </a:solidFill>
                <a:cs typeface="Titr" pitchFamily="2" charset="-78"/>
              </a:rPr>
              <a:t>نگرش مثبت</a:t>
            </a:r>
            <a:endParaRPr lang="en-US" sz="2400" b="1" dirty="0" smtClean="0">
              <a:solidFill>
                <a:schemeClr val="bg1"/>
              </a:solidFill>
              <a:cs typeface="Titr" pitchFamily="2" charset="-78"/>
            </a:endParaRPr>
          </a:p>
          <a:p>
            <a:pPr algn="ctr" rtl="1" eaLnBrk="1" hangingPunct="1"/>
            <a:r>
              <a:rPr lang="ar-SA" sz="2400" b="1" dirty="0" smtClean="0">
                <a:solidFill>
                  <a:srgbClr val="FFFF00"/>
                </a:solidFill>
                <a:cs typeface="Zar" pitchFamily="2" charset="-78"/>
              </a:rPr>
              <a:t>اختلال</a:t>
            </a:r>
            <a:r>
              <a:rPr lang="en-US" sz="2400" b="1" dirty="0" smtClean="0">
                <a:solidFill>
                  <a:srgbClr val="FFFF00"/>
                </a:solidFill>
                <a:cs typeface="Zar" pitchFamily="2" charset="-78"/>
              </a:rPr>
              <a:t> </a:t>
            </a:r>
            <a:r>
              <a:rPr lang="en-US" sz="2400" b="1" dirty="0" smtClean="0">
                <a:solidFill>
                  <a:srgbClr val="FFFF00"/>
                </a:solidFill>
                <a:cs typeface="Times New Roman" pitchFamily="18" charset="0"/>
              </a:rPr>
              <a:t>(Impairment)</a:t>
            </a:r>
          </a:p>
          <a:p>
            <a:pPr algn="ctr" rtl="1" eaLnBrk="1" hangingPunct="1"/>
            <a:r>
              <a:rPr lang="ar-SA" sz="2400" b="1" dirty="0" smtClean="0">
                <a:solidFill>
                  <a:srgbClr val="FFFF00"/>
                </a:solidFill>
                <a:cs typeface="Zar" pitchFamily="2" charset="-78"/>
              </a:rPr>
              <a:t>فعاليت</a:t>
            </a:r>
            <a:r>
              <a:rPr lang="en-US" sz="2400" dirty="0" smtClean="0">
                <a:solidFill>
                  <a:srgbClr val="FFFF00"/>
                </a:solidFill>
              </a:rPr>
              <a:t> </a:t>
            </a:r>
            <a:r>
              <a:rPr lang="en-US" sz="2400" b="1" dirty="0" smtClean="0">
                <a:solidFill>
                  <a:srgbClr val="FFFF00"/>
                </a:solidFill>
                <a:cs typeface="Times New Roman" pitchFamily="18" charset="0"/>
              </a:rPr>
              <a:t>(Activity)</a:t>
            </a:r>
          </a:p>
          <a:p>
            <a:pPr algn="ctr" rtl="1" eaLnBrk="1" hangingPunct="1"/>
            <a:r>
              <a:rPr lang="ar-SA" sz="2400" b="1" dirty="0" smtClean="0">
                <a:solidFill>
                  <a:srgbClr val="FFFF00"/>
                </a:solidFill>
                <a:cs typeface="Zar" pitchFamily="2" charset="-78"/>
              </a:rPr>
              <a:t>مشاركت</a:t>
            </a:r>
            <a:r>
              <a:rPr lang="en-US" sz="2400" b="1" dirty="0" smtClean="0">
                <a:solidFill>
                  <a:srgbClr val="FFFF00"/>
                </a:solidFill>
                <a:cs typeface="Zar" pitchFamily="2" charset="-78"/>
              </a:rPr>
              <a:t> </a:t>
            </a:r>
            <a:r>
              <a:rPr lang="en-US" sz="2400" dirty="0" smtClean="0">
                <a:solidFill>
                  <a:srgbClr val="FFFF00"/>
                </a:solidFill>
              </a:rPr>
              <a:t> </a:t>
            </a:r>
            <a:r>
              <a:rPr lang="en-US" sz="2400" b="1" dirty="0" smtClean="0">
                <a:solidFill>
                  <a:srgbClr val="FFFF00"/>
                </a:solidFill>
                <a:cs typeface="Times New Roman" pitchFamily="18" charset="0"/>
              </a:rPr>
              <a:t>(Participation) </a:t>
            </a:r>
          </a:p>
        </p:txBody>
      </p:sp>
      <p:sp>
        <p:nvSpPr>
          <p:cNvPr id="8197" name="Rectangle 4"/>
          <p:cNvSpPr>
            <a:spLocks noGrp="1" noChangeArrowheads="1"/>
          </p:cNvSpPr>
          <p:nvPr>
            <p:ph sz="half" idx="2"/>
          </p:nvPr>
        </p:nvSpPr>
        <p:spPr>
          <a:xfrm>
            <a:off x="4495800" y="2057400"/>
            <a:ext cx="4572000" cy="4114800"/>
          </a:xfrm>
        </p:spPr>
        <p:txBody>
          <a:bodyPr lIns="92075" tIns="46038" rIns="92075" bIns="46038"/>
          <a:lstStyle/>
          <a:p>
            <a:pPr algn="ctr" rtl="1" eaLnBrk="1" hangingPunct="1">
              <a:buFontTx/>
              <a:buNone/>
            </a:pPr>
            <a:r>
              <a:rPr lang="ar-SA" sz="2400" b="1" dirty="0" smtClean="0">
                <a:solidFill>
                  <a:schemeClr val="bg1"/>
                </a:solidFill>
                <a:cs typeface="Titr" pitchFamily="2" charset="-78"/>
              </a:rPr>
              <a:t>نگرش منفي </a:t>
            </a:r>
            <a:endParaRPr lang="en-US" sz="2400" b="1" dirty="0" smtClean="0">
              <a:solidFill>
                <a:schemeClr val="bg1"/>
              </a:solidFill>
              <a:cs typeface="Titr" pitchFamily="2" charset="-78"/>
            </a:endParaRPr>
          </a:p>
          <a:p>
            <a:pPr algn="ctr" rtl="1" eaLnBrk="1" hangingPunct="1"/>
            <a:r>
              <a:rPr lang="ar-SA" sz="2400" b="1" dirty="0" smtClean="0">
                <a:solidFill>
                  <a:schemeClr val="accent6">
                    <a:lumMod val="40000"/>
                    <a:lumOff val="60000"/>
                  </a:schemeClr>
                </a:solidFill>
                <a:cs typeface="Zar" pitchFamily="2" charset="-78"/>
              </a:rPr>
              <a:t>اختلال</a:t>
            </a:r>
            <a:r>
              <a:rPr lang="en-US" sz="2400" b="1" dirty="0" smtClean="0">
                <a:solidFill>
                  <a:schemeClr val="accent6">
                    <a:lumMod val="40000"/>
                    <a:lumOff val="60000"/>
                  </a:schemeClr>
                </a:solidFill>
                <a:cs typeface="Zar" pitchFamily="2" charset="-78"/>
              </a:rPr>
              <a:t>  </a:t>
            </a:r>
            <a:r>
              <a:rPr lang="en-US" sz="2400" b="1" i="1" dirty="0" smtClean="0">
                <a:solidFill>
                  <a:schemeClr val="accent6">
                    <a:lumMod val="40000"/>
                    <a:lumOff val="60000"/>
                  </a:schemeClr>
                </a:solidFill>
                <a:cs typeface="Times New Roman" pitchFamily="18" charset="0"/>
              </a:rPr>
              <a:t>(Impairment) </a:t>
            </a:r>
          </a:p>
          <a:p>
            <a:pPr algn="ctr" rtl="1" eaLnBrk="1" hangingPunct="1"/>
            <a:r>
              <a:rPr lang="ar-SA" sz="2400" b="1" dirty="0" smtClean="0">
                <a:solidFill>
                  <a:schemeClr val="accent6">
                    <a:lumMod val="40000"/>
                    <a:lumOff val="60000"/>
                  </a:schemeClr>
                </a:solidFill>
                <a:cs typeface="Zar" pitchFamily="2" charset="-78"/>
              </a:rPr>
              <a:t>ناتواني</a:t>
            </a:r>
            <a:r>
              <a:rPr lang="en-US" sz="2400" b="1" dirty="0" smtClean="0">
                <a:solidFill>
                  <a:schemeClr val="accent6">
                    <a:lumMod val="40000"/>
                    <a:lumOff val="60000"/>
                  </a:schemeClr>
                </a:solidFill>
                <a:cs typeface="Zar" pitchFamily="2" charset="-78"/>
              </a:rPr>
              <a:t> </a:t>
            </a:r>
            <a:r>
              <a:rPr lang="en-US" sz="2400" b="1" dirty="0" smtClean="0">
                <a:solidFill>
                  <a:schemeClr val="accent6">
                    <a:lumMod val="40000"/>
                    <a:lumOff val="60000"/>
                  </a:schemeClr>
                </a:solidFill>
                <a:cs typeface="Times New Roman" pitchFamily="18" charset="0"/>
              </a:rPr>
              <a:t> </a:t>
            </a:r>
            <a:r>
              <a:rPr lang="en-US" sz="2400" b="1" dirty="0" smtClean="0">
                <a:solidFill>
                  <a:schemeClr val="accent6">
                    <a:lumMod val="40000"/>
                    <a:lumOff val="60000"/>
                  </a:schemeClr>
                </a:solidFill>
                <a:cs typeface="Zar" pitchFamily="2" charset="-78"/>
              </a:rPr>
              <a:t>     </a:t>
            </a:r>
            <a:r>
              <a:rPr lang="en-US" sz="2400" b="1" dirty="0" smtClean="0">
                <a:solidFill>
                  <a:schemeClr val="accent6">
                    <a:lumMod val="40000"/>
                    <a:lumOff val="60000"/>
                  </a:schemeClr>
                </a:solidFill>
                <a:cs typeface="Times New Roman" pitchFamily="18" charset="0"/>
              </a:rPr>
              <a:t>(Disability)</a:t>
            </a:r>
          </a:p>
          <a:p>
            <a:pPr algn="ctr" rtl="1" eaLnBrk="1" hangingPunct="1"/>
            <a:r>
              <a:rPr lang="ar-SA" sz="2400" b="1" dirty="0" smtClean="0">
                <a:solidFill>
                  <a:schemeClr val="accent6">
                    <a:lumMod val="40000"/>
                    <a:lumOff val="60000"/>
                  </a:schemeClr>
                </a:solidFill>
                <a:cs typeface="Zar" pitchFamily="2" charset="-78"/>
              </a:rPr>
              <a:t>معلوليت</a:t>
            </a:r>
            <a:r>
              <a:rPr lang="en-US" sz="2400" b="1" dirty="0" smtClean="0">
                <a:solidFill>
                  <a:schemeClr val="accent6">
                    <a:lumMod val="40000"/>
                    <a:lumOff val="60000"/>
                  </a:schemeClr>
                </a:solidFill>
                <a:cs typeface="Zar" pitchFamily="2" charset="-78"/>
              </a:rPr>
              <a:t> </a:t>
            </a:r>
            <a:r>
              <a:rPr lang="en-US" sz="2400" b="1" dirty="0" smtClean="0">
                <a:solidFill>
                  <a:schemeClr val="accent6">
                    <a:lumMod val="40000"/>
                    <a:lumOff val="60000"/>
                  </a:schemeClr>
                </a:solidFill>
                <a:cs typeface="Times New Roman" pitchFamily="18" charset="0"/>
              </a:rPr>
              <a:t>(Handicapped)</a:t>
            </a:r>
          </a:p>
        </p:txBody>
      </p:sp>
      <p:graphicFrame>
        <p:nvGraphicFramePr>
          <p:cNvPr id="48133" name="Object 5"/>
          <p:cNvGraphicFramePr>
            <a:graphicFrameLocks/>
          </p:cNvGraphicFramePr>
          <p:nvPr/>
        </p:nvGraphicFramePr>
        <p:xfrm>
          <a:off x="4419600" y="1744663"/>
          <a:ext cx="685800" cy="4960937"/>
        </p:xfrm>
        <a:graphic>
          <a:graphicData uri="http://schemas.openxmlformats.org/presentationml/2006/ole">
            <mc:AlternateContent xmlns:mc="http://schemas.openxmlformats.org/markup-compatibility/2006">
              <mc:Choice xmlns:v="urn:schemas-microsoft-com:vml" Requires="v">
                <p:oleObj spid="_x0000_s7181" name="ClipArt" r:id="rId6" imgW="2446200" imgH="3657240" progId="MS_ClipArt_Gallery.2">
                  <p:embed/>
                </p:oleObj>
              </mc:Choice>
              <mc:Fallback>
                <p:oleObj name="ClipArt" r:id="rId6" imgW="2446200" imgH="3657240" progId="MS_ClipArt_Gallery.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1744663"/>
                        <a:ext cx="685800" cy="496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4" name="Rectangle 6"/>
          <p:cNvSpPr>
            <a:spLocks noChangeArrowheads="1"/>
          </p:cNvSpPr>
          <p:nvPr/>
        </p:nvSpPr>
        <p:spPr bwMode="ltGray">
          <a:xfrm>
            <a:off x="5902325" y="4648200"/>
            <a:ext cx="2479675" cy="701675"/>
          </a:xfrm>
          <a:prstGeom prst="rect">
            <a:avLst/>
          </a:prstGeom>
          <a:noFill/>
          <a:ln w="12700" cap="sq">
            <a:noFill/>
            <a:miter lim="800000"/>
            <a:headEnd type="none" w="sm" len="sm"/>
            <a:tailEnd type="none" w="sm" len="sm"/>
          </a:ln>
          <a:effectLst/>
        </p:spPr>
        <p:txBody>
          <a:bodyPr>
            <a:spAutoFit/>
          </a:bodyPr>
          <a:lstStyle/>
          <a:p>
            <a:pPr algn="ctr" fontAlgn="auto">
              <a:spcBef>
                <a:spcPts val="0"/>
              </a:spcBef>
              <a:spcAft>
                <a:spcPts val="0"/>
              </a:spcAft>
              <a:defRPr/>
            </a:pPr>
            <a:r>
              <a:rPr lang="en-US" sz="4000" b="1" i="1">
                <a:solidFill>
                  <a:srgbClr val="FFFF00"/>
                </a:solidFill>
                <a:effectLst>
                  <a:outerShdw blurRad="38100" dist="38100" dir="2700000" algn="tl">
                    <a:srgbClr val="000000"/>
                  </a:outerShdw>
                </a:effectLst>
                <a:latin typeface="Tahoma" pitchFamily="34" charset="0"/>
                <a:cs typeface="Times New Roman" pitchFamily="18" charset="0"/>
              </a:rPr>
              <a:t>ICIDH</a:t>
            </a:r>
          </a:p>
        </p:txBody>
      </p:sp>
      <p:sp>
        <p:nvSpPr>
          <p:cNvPr id="48135" name="Rectangle 7"/>
          <p:cNvSpPr>
            <a:spLocks noChangeArrowheads="1"/>
          </p:cNvSpPr>
          <p:nvPr/>
        </p:nvSpPr>
        <p:spPr bwMode="ltGray">
          <a:xfrm>
            <a:off x="609600" y="4724400"/>
            <a:ext cx="3279775" cy="701675"/>
          </a:xfrm>
          <a:prstGeom prst="rect">
            <a:avLst/>
          </a:prstGeom>
          <a:noFill/>
          <a:ln w="12700" cap="sq">
            <a:noFill/>
            <a:miter lim="800000"/>
            <a:headEnd type="none" w="sm" len="sm"/>
            <a:tailEnd type="none" w="sm" len="sm"/>
          </a:ln>
          <a:effectLst/>
        </p:spPr>
        <p:txBody>
          <a:bodyPr>
            <a:spAutoFit/>
          </a:bodyPr>
          <a:lstStyle/>
          <a:p>
            <a:pPr algn="ctr" fontAlgn="auto">
              <a:spcBef>
                <a:spcPts val="0"/>
              </a:spcBef>
              <a:spcAft>
                <a:spcPts val="0"/>
              </a:spcAft>
              <a:defRPr/>
            </a:pPr>
            <a:r>
              <a:rPr lang="en-US" sz="4000" b="1" i="1">
                <a:solidFill>
                  <a:srgbClr val="FFFF00"/>
                </a:solidFill>
                <a:effectLst>
                  <a:outerShdw blurRad="38100" dist="38100" dir="2700000" algn="tl">
                    <a:srgbClr val="000000"/>
                  </a:outerShdw>
                </a:effectLst>
                <a:latin typeface="Tahoma" pitchFamily="34" charset="0"/>
                <a:cs typeface="Times New Roman" pitchFamily="18" charset="0"/>
              </a:rPr>
              <a:t>ICIDH-2</a:t>
            </a:r>
          </a:p>
        </p:txBody>
      </p:sp>
    </p:spTree>
    <p:extLst>
      <p:ext uri="{BB962C8B-B14F-4D97-AF65-F5344CB8AC3E}">
        <p14:creationId xmlns:p14="http://schemas.microsoft.com/office/powerpoint/2010/main" val="27224174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additive="base">
                                        <p:cTn id="7" dur="500" fill="hold"/>
                                        <p:tgtEl>
                                          <p:spTgt spid="48134"/>
                                        </p:tgtEl>
                                        <p:attrNameLst>
                                          <p:attrName>ppt_x</p:attrName>
                                        </p:attrNameLst>
                                      </p:cBhvr>
                                      <p:tavLst>
                                        <p:tav tm="0">
                                          <p:val>
                                            <p:strVal val="0-#ppt_w/2"/>
                                          </p:val>
                                        </p:tav>
                                        <p:tav tm="100000">
                                          <p:val>
                                            <p:strVal val="#ppt_x"/>
                                          </p:val>
                                        </p:tav>
                                      </p:tavLst>
                                    </p:anim>
                                    <p:anim calcmode="lin" valueType="num">
                                      <p:cBhvr additive="base">
                                        <p:cTn id="8" dur="500" fill="hold"/>
                                        <p:tgtEl>
                                          <p:spTgt spid="481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8133"/>
                                        </p:tgtEl>
                                        <p:attrNameLst>
                                          <p:attrName>style.visibility</p:attrName>
                                        </p:attrNameLst>
                                      </p:cBhvr>
                                      <p:to>
                                        <p:strVal val="visible"/>
                                      </p:to>
                                    </p:set>
                                    <p:anim calcmode="lin" valueType="num">
                                      <p:cBhvr additive="base">
                                        <p:cTn id="13" dur="500" fill="hold"/>
                                        <p:tgtEl>
                                          <p:spTgt spid="48133"/>
                                        </p:tgtEl>
                                        <p:attrNameLst>
                                          <p:attrName>ppt_x</p:attrName>
                                        </p:attrNameLst>
                                      </p:cBhvr>
                                      <p:tavLst>
                                        <p:tav tm="0">
                                          <p:val>
                                            <p:strVal val="0-#ppt_w/2"/>
                                          </p:val>
                                        </p:tav>
                                        <p:tav tm="100000">
                                          <p:val>
                                            <p:strVal val="#ppt_x"/>
                                          </p:val>
                                        </p:tav>
                                      </p:tavLst>
                                    </p:anim>
                                    <p:anim calcmode="lin" valueType="num">
                                      <p:cBhvr additive="base">
                                        <p:cTn id="14" dur="500" fill="hold"/>
                                        <p:tgtEl>
                                          <p:spTgt spid="481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135"/>
                                        </p:tgtEl>
                                        <p:attrNameLst>
                                          <p:attrName>style.visibility</p:attrName>
                                        </p:attrNameLst>
                                      </p:cBhvr>
                                      <p:to>
                                        <p:strVal val="visible"/>
                                      </p:to>
                                    </p:set>
                                    <p:anim calcmode="lin" valueType="num">
                                      <p:cBhvr additive="base">
                                        <p:cTn id="19" dur="500" fill="hold"/>
                                        <p:tgtEl>
                                          <p:spTgt spid="48135"/>
                                        </p:tgtEl>
                                        <p:attrNameLst>
                                          <p:attrName>ppt_x</p:attrName>
                                        </p:attrNameLst>
                                      </p:cBhvr>
                                      <p:tavLst>
                                        <p:tav tm="0">
                                          <p:val>
                                            <p:strVal val="0-#ppt_w/2"/>
                                          </p:val>
                                        </p:tav>
                                        <p:tav tm="100000">
                                          <p:val>
                                            <p:strVal val="#ppt_x"/>
                                          </p:val>
                                        </p:tav>
                                      </p:tavLst>
                                    </p:anim>
                                    <p:anim calcmode="lin" valueType="num">
                                      <p:cBhvr additive="base">
                                        <p:cTn id="20" dur="500" fill="hold"/>
                                        <p:tgtEl>
                                          <p:spTgt spid="481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utoUpdateAnimBg="0"/>
      <p:bldP spid="4813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260350"/>
            <a:ext cx="7024687" cy="792163"/>
          </a:xfrm>
        </p:spPr>
        <p:txBody>
          <a:bodyPr/>
          <a:lstStyle/>
          <a:p>
            <a:pPr algn="l" eaLnBrk="1" hangingPunct="1"/>
            <a:r>
              <a:rPr lang="en-US" altLang="en-US" b="1" dirty="0" smtClean="0">
                <a:solidFill>
                  <a:srgbClr val="FFFF00"/>
                </a:solidFill>
                <a:cs typeface="B Mitra" pitchFamily="2" charset="-78"/>
              </a:rPr>
              <a:t>Definitions of Disability</a:t>
            </a:r>
          </a:p>
        </p:txBody>
      </p:sp>
      <p:sp>
        <p:nvSpPr>
          <p:cNvPr id="34819" name="Rectangle 3"/>
          <p:cNvSpPr>
            <a:spLocks noGrp="1" noChangeArrowheads="1"/>
          </p:cNvSpPr>
          <p:nvPr>
            <p:ph sz="quarter" idx="4294967295"/>
          </p:nvPr>
        </p:nvSpPr>
        <p:spPr>
          <a:xfrm>
            <a:off x="323529" y="1412875"/>
            <a:ext cx="8568952" cy="5016500"/>
          </a:xfrm>
          <a:prstGeom prst="rect">
            <a:avLst/>
          </a:prstGeom>
        </p:spPr>
        <p:txBody>
          <a:bodyPr>
            <a:normAutofit/>
          </a:bodyPr>
          <a:lstStyle/>
          <a:p>
            <a:pPr indent="-173736" eaLnBrk="1" fontAlgn="auto" hangingPunct="1">
              <a:spcAft>
                <a:spcPts val="0"/>
              </a:spcAft>
              <a:buFont typeface="Arial" pitchFamily="34" charset="0"/>
              <a:buChar char="•"/>
              <a:defRPr/>
            </a:pPr>
            <a:r>
              <a:rPr lang="en-US" altLang="en-US" sz="3600" dirty="0" smtClean="0">
                <a:solidFill>
                  <a:schemeClr val="bg1"/>
                </a:solidFill>
                <a:cs typeface="B Mitra" pitchFamily="2" charset="-78"/>
              </a:rPr>
              <a:t>Disabled people’s International Classification of impairment and Disability</a:t>
            </a:r>
          </a:p>
          <a:p>
            <a:pPr lvl="1" indent="-173736" eaLnBrk="1" fontAlgn="auto" hangingPunct="1">
              <a:spcAft>
                <a:spcPts val="0"/>
              </a:spcAft>
              <a:buFont typeface="Arial" pitchFamily="34" charset="0"/>
              <a:buChar char="•"/>
              <a:defRPr/>
            </a:pPr>
            <a:endParaRPr lang="en-US" altLang="en-US" b="1" i="1" dirty="0" smtClean="0">
              <a:solidFill>
                <a:schemeClr val="bg1"/>
              </a:solidFill>
              <a:cs typeface="B Mitra" pitchFamily="2" charset="-78"/>
            </a:endParaRPr>
          </a:p>
          <a:p>
            <a:pPr lvl="1" indent="-173736" eaLnBrk="1" fontAlgn="auto" hangingPunct="1">
              <a:spcAft>
                <a:spcPts val="0"/>
              </a:spcAft>
              <a:buFont typeface="Arial" pitchFamily="34" charset="0"/>
              <a:buChar char="•"/>
              <a:defRPr/>
            </a:pPr>
            <a:r>
              <a:rPr lang="en-US" altLang="en-US" b="1" i="1" dirty="0" smtClean="0">
                <a:solidFill>
                  <a:srgbClr val="FFFF00"/>
                </a:solidFill>
                <a:cs typeface="B Mitra" pitchFamily="2" charset="-78"/>
              </a:rPr>
              <a:t>An impairment</a:t>
            </a:r>
            <a:r>
              <a:rPr lang="en-US" altLang="en-US" dirty="0" smtClean="0">
                <a:solidFill>
                  <a:srgbClr val="FFFF00"/>
                </a:solidFill>
                <a:cs typeface="B Mitra" pitchFamily="2" charset="-78"/>
              </a:rPr>
              <a:t> </a:t>
            </a:r>
            <a:r>
              <a:rPr lang="en-US" altLang="en-US" dirty="0" smtClean="0">
                <a:solidFill>
                  <a:schemeClr val="bg1"/>
                </a:solidFill>
                <a:cs typeface="B Mitra" pitchFamily="2" charset="-78"/>
              </a:rPr>
              <a:t>is the loss or abnormality plus the effect on function.</a:t>
            </a:r>
          </a:p>
          <a:p>
            <a:pPr lvl="1" indent="-173736" eaLnBrk="1" fontAlgn="auto" hangingPunct="1">
              <a:spcAft>
                <a:spcPts val="0"/>
              </a:spcAft>
              <a:buFont typeface="Arial" pitchFamily="34" charset="0"/>
              <a:buChar char="•"/>
              <a:defRPr/>
            </a:pPr>
            <a:r>
              <a:rPr lang="en-US" altLang="en-US" b="1" i="1" dirty="0" smtClean="0">
                <a:solidFill>
                  <a:srgbClr val="FFFF00"/>
                </a:solidFill>
                <a:cs typeface="B Mitra" pitchFamily="2" charset="-78"/>
              </a:rPr>
              <a:t>A Disability</a:t>
            </a:r>
            <a:r>
              <a:rPr lang="en-US" altLang="en-US" dirty="0" smtClean="0">
                <a:solidFill>
                  <a:srgbClr val="FFFF00"/>
                </a:solidFill>
                <a:cs typeface="B Mitra" pitchFamily="2" charset="-78"/>
              </a:rPr>
              <a:t> </a:t>
            </a:r>
            <a:r>
              <a:rPr lang="en-US" altLang="en-US" dirty="0" smtClean="0">
                <a:solidFill>
                  <a:schemeClr val="bg1"/>
                </a:solidFill>
                <a:cs typeface="B Mitra" pitchFamily="2" charset="-78"/>
              </a:rPr>
              <a:t>is the disadvantage or restriction of activity caused by social factors which take little or no account of people </a:t>
            </a:r>
            <a:r>
              <a:rPr lang="en-US" altLang="en-US" dirty="0" smtClean="0">
                <a:solidFill>
                  <a:srgbClr val="E90969"/>
                </a:solidFill>
                <a:cs typeface="B Mitra" pitchFamily="2" charset="-78"/>
              </a:rPr>
              <a:t>who have impairments </a:t>
            </a:r>
            <a:r>
              <a:rPr lang="en-US" altLang="en-US" dirty="0" smtClean="0">
                <a:solidFill>
                  <a:schemeClr val="bg1"/>
                </a:solidFill>
                <a:cs typeface="B Mitra" pitchFamily="2" charset="-78"/>
              </a:rPr>
              <a:t>and thus exclude them from the mainstream of social activities. (DPI, 1990)</a:t>
            </a:r>
          </a:p>
        </p:txBody>
      </p:sp>
    </p:spTree>
    <p:extLst>
      <p:ext uri="{BB962C8B-B14F-4D97-AF65-F5344CB8AC3E}">
        <p14:creationId xmlns:p14="http://schemas.microsoft.com/office/powerpoint/2010/main" val="3468964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l"/>
            <a:r>
              <a:rPr lang="en-US" b="1" dirty="0" smtClean="0">
                <a:solidFill>
                  <a:srgbClr val="FFFF00"/>
                </a:solidFill>
              </a:rPr>
              <a:t>ICF(2001)</a:t>
            </a:r>
            <a:endParaRPr lang="en-US" b="1" dirty="0">
              <a:solidFill>
                <a:srgbClr val="FFFF00"/>
              </a:solidFill>
            </a:endParaRPr>
          </a:p>
        </p:txBody>
      </p:sp>
      <p:sp>
        <p:nvSpPr>
          <p:cNvPr id="3" name="Content Placeholder 2"/>
          <p:cNvSpPr>
            <a:spLocks noGrp="1"/>
          </p:cNvSpPr>
          <p:nvPr>
            <p:ph idx="1"/>
          </p:nvPr>
        </p:nvSpPr>
        <p:spPr>
          <a:xfrm>
            <a:off x="395536" y="1412776"/>
            <a:ext cx="8568952" cy="5112568"/>
          </a:xfrm>
        </p:spPr>
        <p:txBody>
          <a:bodyPr>
            <a:normAutofit/>
          </a:bodyPr>
          <a:lstStyle/>
          <a:p>
            <a:r>
              <a:rPr lang="en-US" dirty="0" smtClean="0">
                <a:solidFill>
                  <a:schemeClr val="bg1"/>
                </a:solidFill>
              </a:rPr>
              <a:t>According </a:t>
            </a:r>
            <a:r>
              <a:rPr lang="en-US" dirty="0" smtClean="0">
                <a:solidFill>
                  <a:schemeClr val="bg1"/>
                </a:solidFill>
              </a:rPr>
              <a:t>to </a:t>
            </a:r>
            <a:r>
              <a:rPr lang="en-US" b="1" dirty="0" smtClean="0">
                <a:solidFill>
                  <a:srgbClr val="E90969"/>
                </a:solidFill>
              </a:rPr>
              <a:t>International </a:t>
            </a:r>
            <a:r>
              <a:rPr lang="en-US" b="1" dirty="0" smtClean="0">
                <a:solidFill>
                  <a:srgbClr val="E90969"/>
                </a:solidFill>
              </a:rPr>
              <a:t>Classification of Functioning, Disability and </a:t>
            </a:r>
            <a:r>
              <a:rPr lang="en-US" b="1" dirty="0" smtClean="0">
                <a:solidFill>
                  <a:srgbClr val="E90969"/>
                </a:solidFill>
              </a:rPr>
              <a:t>Health(2001)</a:t>
            </a:r>
            <a:r>
              <a:rPr lang="en-US" dirty="0" smtClean="0">
                <a:solidFill>
                  <a:schemeClr val="bg1"/>
                </a:solidFill>
              </a:rPr>
              <a:t>, </a:t>
            </a:r>
            <a:r>
              <a:rPr lang="en-US" u="sng" dirty="0" smtClean="0">
                <a:solidFill>
                  <a:schemeClr val="bg1"/>
                </a:solidFill>
              </a:rPr>
              <a:t>restriction of participation in activities is </a:t>
            </a:r>
            <a:r>
              <a:rPr lang="en-US" u="sng" dirty="0" smtClean="0">
                <a:solidFill>
                  <a:srgbClr val="FFFF00"/>
                </a:solidFill>
              </a:rPr>
              <a:t>central to disability</a:t>
            </a:r>
            <a:r>
              <a:rPr lang="en-US" u="sng" dirty="0" smtClean="0">
                <a:solidFill>
                  <a:schemeClr val="bg1"/>
                </a:solidFill>
              </a:rPr>
              <a:t>, placing emphasis on impact rather than cause</a:t>
            </a:r>
            <a:r>
              <a:rPr lang="en-US" dirty="0" smtClean="0">
                <a:solidFill>
                  <a:schemeClr val="bg1"/>
                </a:solidFill>
              </a:rPr>
              <a:t>. </a:t>
            </a:r>
            <a:endParaRPr lang="en-US" dirty="0" smtClean="0">
              <a:solidFill>
                <a:schemeClr val="bg1"/>
              </a:solidFill>
            </a:endParaRPr>
          </a:p>
          <a:p>
            <a:r>
              <a:rPr lang="en-US" dirty="0" smtClean="0">
                <a:solidFill>
                  <a:schemeClr val="bg1"/>
                </a:solidFill>
              </a:rPr>
              <a:t>Disability </a:t>
            </a:r>
            <a:r>
              <a:rPr lang="en-US" dirty="0" smtClean="0">
                <a:solidFill>
                  <a:schemeClr val="bg1"/>
                </a:solidFill>
              </a:rPr>
              <a:t>can therefore occur to a greater or lesser extent, depending on the fluctuating nature of certain factors.</a:t>
            </a:r>
          </a:p>
          <a:p>
            <a:endParaRPr lang="en-US" dirty="0">
              <a:solidFill>
                <a:schemeClr val="bg1"/>
              </a:solidFill>
            </a:endParaRPr>
          </a:p>
        </p:txBody>
      </p:sp>
    </p:spTree>
    <p:extLst>
      <p:ext uri="{BB962C8B-B14F-4D97-AF65-F5344CB8AC3E}">
        <p14:creationId xmlns:p14="http://schemas.microsoft.com/office/powerpoint/2010/main" val="2092295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308650" y="188916"/>
            <a:ext cx="8511822" cy="1335087"/>
          </a:xfrm>
          <a:solidFill>
            <a:schemeClr val="accent2"/>
          </a:solidFill>
        </p:spPr>
        <p:txBody>
          <a:bodyPr lIns="91440" tIns="45720" rIns="91440" bIns="45720"/>
          <a:lstStyle/>
          <a:p>
            <a:pPr algn="ctr">
              <a:lnSpc>
                <a:spcPct val="150000"/>
              </a:lnSpc>
              <a:defRPr/>
            </a:pPr>
            <a:r>
              <a:rPr lang="fr-FR" sz="3200" dirty="0" smtClean="0">
                <a:solidFill>
                  <a:schemeClr val="accent3">
                    <a:lumMod val="10000"/>
                  </a:schemeClr>
                </a:solidFill>
                <a:latin typeface="Calibri" pitchFamily="34" charset="0"/>
              </a:rPr>
              <a:t>International Classification of </a:t>
            </a:r>
            <a:r>
              <a:rPr lang="fr-FR" sz="3200" dirty="0" smtClean="0">
                <a:solidFill>
                  <a:schemeClr val="accent3">
                    <a:lumMod val="10000"/>
                  </a:schemeClr>
                </a:solidFill>
                <a:latin typeface="Calibri" pitchFamily="34" charset="0"/>
              </a:rPr>
              <a:t>Functioning</a:t>
            </a:r>
            <a:r>
              <a:rPr lang="fr-FR" sz="3200" dirty="0" smtClean="0">
                <a:solidFill>
                  <a:schemeClr val="accent3">
                    <a:lumMod val="10000"/>
                  </a:schemeClr>
                </a:solidFill>
                <a:latin typeface="Calibri" pitchFamily="34" charset="0"/>
              </a:rPr>
              <a:t>, </a:t>
            </a:r>
            <a:r>
              <a:rPr lang="fr-FR" sz="3200" dirty="0" smtClean="0">
                <a:solidFill>
                  <a:schemeClr val="accent3">
                    <a:lumMod val="10000"/>
                  </a:schemeClr>
                </a:solidFill>
                <a:latin typeface="Calibri" pitchFamily="34" charset="0"/>
              </a:rPr>
              <a:t>Disability</a:t>
            </a:r>
            <a:r>
              <a:rPr lang="fr-FR" sz="3200" dirty="0" smtClean="0">
                <a:solidFill>
                  <a:schemeClr val="accent3">
                    <a:lumMod val="10000"/>
                  </a:schemeClr>
                </a:solidFill>
                <a:latin typeface="Calibri" pitchFamily="34" charset="0"/>
              </a:rPr>
              <a:t> and </a:t>
            </a:r>
            <a:r>
              <a:rPr lang="fr-FR" sz="3200" dirty="0" smtClean="0">
                <a:solidFill>
                  <a:schemeClr val="accent3">
                    <a:lumMod val="10000"/>
                  </a:schemeClr>
                </a:solidFill>
                <a:latin typeface="Calibri" pitchFamily="34" charset="0"/>
              </a:rPr>
              <a:t>Health</a:t>
            </a:r>
            <a:r>
              <a:rPr lang="fr-FR" sz="3200" dirty="0" smtClean="0">
                <a:solidFill>
                  <a:schemeClr val="accent3">
                    <a:lumMod val="10000"/>
                  </a:schemeClr>
                </a:solidFill>
                <a:latin typeface="Calibri" pitchFamily="34" charset="0"/>
              </a:rPr>
              <a:t> </a:t>
            </a:r>
            <a:r>
              <a:rPr lang="fr-FR" sz="2800" dirty="0" smtClean="0">
                <a:solidFill>
                  <a:schemeClr val="accent3">
                    <a:lumMod val="10000"/>
                  </a:schemeClr>
                </a:solidFill>
              </a:rPr>
              <a:t>(ICF</a:t>
            </a:r>
            <a:r>
              <a:rPr lang="fr-FR" sz="2800" dirty="0" smtClean="0">
                <a:solidFill>
                  <a:schemeClr val="accent3">
                    <a:lumMod val="10000"/>
                  </a:schemeClr>
                </a:solidFill>
              </a:rPr>
              <a:t>. WHO, 2001)</a:t>
            </a:r>
          </a:p>
        </p:txBody>
      </p:sp>
      <p:sp>
        <p:nvSpPr>
          <p:cNvPr id="20483" name="Text Box 3"/>
          <p:cNvSpPr txBox="1">
            <a:spLocks noChangeArrowheads="1"/>
          </p:cNvSpPr>
          <p:nvPr/>
        </p:nvSpPr>
        <p:spPr bwMode="auto">
          <a:xfrm>
            <a:off x="2875384" y="1752603"/>
            <a:ext cx="3352800" cy="830997"/>
          </a:xfrm>
          <a:prstGeom prst="rect">
            <a:avLst/>
          </a:prstGeom>
          <a:solidFill>
            <a:schemeClr val="tx2"/>
          </a:solidFill>
          <a:ln w="9525">
            <a:noFill/>
            <a:miter lim="800000"/>
            <a:headEnd/>
            <a:tailEnd/>
          </a:ln>
        </p:spPr>
        <p:txBody>
          <a:bodyPr>
            <a:spAutoFit/>
          </a:bodyPr>
          <a:lstStyle/>
          <a:p>
            <a:pPr algn="ctr" fontAlgn="base">
              <a:spcBef>
                <a:spcPct val="50000"/>
              </a:spcBef>
              <a:spcAft>
                <a:spcPct val="0"/>
              </a:spcAft>
            </a:pPr>
            <a:r>
              <a:rPr lang="fr-FR" sz="2400" b="1" dirty="0" err="1" smtClean="0">
                <a:solidFill>
                  <a:srgbClr val="0000FF"/>
                </a:solidFill>
                <a:latin typeface="Tahoma" pitchFamily="34" charset="0"/>
              </a:rPr>
              <a:t>Health</a:t>
            </a:r>
            <a:r>
              <a:rPr lang="fr-FR" sz="2400" b="1" dirty="0" smtClean="0">
                <a:solidFill>
                  <a:srgbClr val="0000FF"/>
                </a:solidFill>
                <a:latin typeface="Tahoma" pitchFamily="34" charset="0"/>
              </a:rPr>
              <a:t> </a:t>
            </a:r>
            <a:r>
              <a:rPr lang="fr-FR" sz="2400" b="1" dirty="0" smtClean="0">
                <a:solidFill>
                  <a:srgbClr val="0000FF"/>
                </a:solidFill>
                <a:latin typeface="Tahoma" pitchFamily="34" charset="0"/>
              </a:rPr>
              <a:t>condition (</a:t>
            </a:r>
            <a:r>
              <a:rPr lang="fr-FR" sz="2400" b="1" dirty="0" err="1" smtClean="0">
                <a:solidFill>
                  <a:srgbClr val="0000FF"/>
                </a:solidFill>
                <a:latin typeface="Tahoma" pitchFamily="34" charset="0"/>
              </a:rPr>
              <a:t>disorder</a:t>
            </a:r>
            <a:r>
              <a:rPr lang="fr-FR" sz="2400" b="1" dirty="0" smtClean="0">
                <a:solidFill>
                  <a:srgbClr val="0000FF"/>
                </a:solidFill>
                <a:latin typeface="Tahoma" pitchFamily="34" charset="0"/>
              </a:rPr>
              <a:t>, </a:t>
            </a:r>
            <a:r>
              <a:rPr lang="fr-FR" sz="2400" b="1" dirty="0" err="1" smtClean="0">
                <a:solidFill>
                  <a:srgbClr val="0000FF"/>
                </a:solidFill>
                <a:latin typeface="Tahoma" pitchFamily="34" charset="0"/>
              </a:rPr>
              <a:t>disease</a:t>
            </a:r>
            <a:r>
              <a:rPr lang="fr-FR" sz="2400" b="1" dirty="0" smtClean="0">
                <a:solidFill>
                  <a:srgbClr val="0000FF"/>
                </a:solidFill>
                <a:latin typeface="Tahoma" pitchFamily="34" charset="0"/>
              </a:rPr>
              <a:t>)</a:t>
            </a:r>
          </a:p>
        </p:txBody>
      </p:sp>
      <p:sp>
        <p:nvSpPr>
          <p:cNvPr id="20484" name="Text Box 4"/>
          <p:cNvSpPr txBox="1">
            <a:spLocks noChangeArrowheads="1"/>
          </p:cNvSpPr>
          <p:nvPr/>
        </p:nvSpPr>
        <p:spPr bwMode="auto">
          <a:xfrm>
            <a:off x="107504" y="3373040"/>
            <a:ext cx="2880320" cy="1208088"/>
          </a:xfrm>
          <a:prstGeom prst="rect">
            <a:avLst/>
          </a:prstGeom>
          <a:solidFill>
            <a:schemeClr val="tx2"/>
          </a:solidFill>
          <a:ln w="9525">
            <a:noFill/>
            <a:miter lim="800000"/>
            <a:headEnd/>
            <a:tailEnd/>
          </a:ln>
        </p:spPr>
        <p:txBody>
          <a:bodyPr wrap="square">
            <a:spAutoFit/>
          </a:bodyPr>
          <a:lstStyle/>
          <a:p>
            <a:pPr algn="ctr" fontAlgn="base">
              <a:lnSpc>
                <a:spcPct val="85000"/>
              </a:lnSpc>
              <a:spcBef>
                <a:spcPct val="50000"/>
              </a:spcBef>
              <a:spcAft>
                <a:spcPct val="0"/>
              </a:spcAft>
            </a:pPr>
            <a:r>
              <a:rPr lang="fr-FR" sz="2400" b="1" smtClean="0">
                <a:solidFill>
                  <a:srgbClr val="0000FF"/>
                </a:solidFill>
                <a:latin typeface="Tahoma" pitchFamily="34" charset="0"/>
              </a:rPr>
              <a:t>Body Functions and Structures</a:t>
            </a:r>
          </a:p>
          <a:p>
            <a:pPr algn="ctr" fontAlgn="base">
              <a:lnSpc>
                <a:spcPct val="85000"/>
              </a:lnSpc>
              <a:spcBef>
                <a:spcPct val="50000"/>
              </a:spcBef>
              <a:spcAft>
                <a:spcPct val="0"/>
              </a:spcAft>
            </a:pPr>
            <a:r>
              <a:rPr lang="fr-FR" sz="2400" b="1" smtClean="0">
                <a:solidFill>
                  <a:srgbClr val="F57B49"/>
                </a:solidFill>
                <a:latin typeface="Tahoma" pitchFamily="34" charset="0"/>
              </a:rPr>
              <a:t>(Impairments)</a:t>
            </a:r>
          </a:p>
        </p:txBody>
      </p:sp>
      <p:sp>
        <p:nvSpPr>
          <p:cNvPr id="47109" name="Text Box 5"/>
          <p:cNvSpPr txBox="1">
            <a:spLocks noChangeArrowheads="1"/>
          </p:cNvSpPr>
          <p:nvPr/>
        </p:nvSpPr>
        <p:spPr bwMode="auto">
          <a:xfrm>
            <a:off x="3779912" y="3505200"/>
            <a:ext cx="1981200" cy="762000"/>
          </a:xfrm>
          <a:prstGeom prst="rect">
            <a:avLst/>
          </a:prstGeom>
          <a:solidFill>
            <a:schemeClr val="tx2"/>
          </a:solidFill>
          <a:ln w="9525">
            <a:noFill/>
            <a:miter lim="800000"/>
            <a:headEnd/>
            <a:tailEnd/>
          </a:ln>
          <a:effectLst/>
        </p:spPr>
        <p:txBody>
          <a:bodyPr>
            <a:spAutoFit/>
          </a:bodyPr>
          <a:lstStyle/>
          <a:p>
            <a:pPr algn="ctr" fontAlgn="base">
              <a:spcBef>
                <a:spcPct val="50000"/>
              </a:spcBef>
              <a:spcAft>
                <a:spcPct val="0"/>
              </a:spcAft>
              <a:defRPr/>
            </a:pPr>
            <a:r>
              <a:rPr lang="fr-FR" sz="2400" b="1" dirty="0" err="1">
                <a:solidFill>
                  <a:srgbClr val="0000FF"/>
                </a:solidFill>
                <a:latin typeface="Tahoma" pitchFamily="34" charset="0"/>
              </a:rPr>
              <a:t>Activities</a:t>
            </a:r>
            <a:r>
              <a:rPr lang="fr-FR" sz="2400" b="1" dirty="0">
                <a:solidFill>
                  <a:srgbClr val="FFFFFF"/>
                </a:solidFill>
                <a:effectLst>
                  <a:outerShdw blurRad="38100" dist="38100" dir="2700000" algn="tl">
                    <a:srgbClr val="000000"/>
                  </a:outerShdw>
                </a:effectLst>
                <a:latin typeface="Tahoma" pitchFamily="34" charset="0"/>
              </a:rPr>
              <a:t/>
            </a:r>
            <a:br>
              <a:rPr lang="fr-FR" sz="2400" b="1" dirty="0">
                <a:solidFill>
                  <a:srgbClr val="FFFFFF"/>
                </a:solidFill>
                <a:effectLst>
                  <a:outerShdw blurRad="38100" dist="38100" dir="2700000" algn="tl">
                    <a:srgbClr val="000000"/>
                  </a:outerShdw>
                </a:effectLst>
                <a:latin typeface="Tahoma" pitchFamily="34" charset="0"/>
              </a:rPr>
            </a:br>
            <a:r>
              <a:rPr lang="fr-FR" sz="2000" b="1" dirty="0">
                <a:solidFill>
                  <a:srgbClr val="F57B49"/>
                </a:solidFill>
                <a:latin typeface="Tahoma" pitchFamily="34" charset="0"/>
              </a:rPr>
              <a:t>(Limitations)</a:t>
            </a:r>
          </a:p>
        </p:txBody>
      </p:sp>
      <p:sp>
        <p:nvSpPr>
          <p:cNvPr id="47110" name="Text Box 6"/>
          <p:cNvSpPr txBox="1">
            <a:spLocks noChangeArrowheads="1"/>
          </p:cNvSpPr>
          <p:nvPr/>
        </p:nvSpPr>
        <p:spPr bwMode="auto">
          <a:xfrm>
            <a:off x="6588480" y="3500439"/>
            <a:ext cx="2362200" cy="830997"/>
          </a:xfrm>
          <a:prstGeom prst="rect">
            <a:avLst/>
          </a:prstGeom>
          <a:solidFill>
            <a:schemeClr val="tx2"/>
          </a:solidFill>
          <a:ln w="9525">
            <a:noFill/>
            <a:miter lim="800000"/>
            <a:headEnd/>
            <a:tailEnd/>
          </a:ln>
          <a:effectLst/>
        </p:spPr>
        <p:txBody>
          <a:bodyPr>
            <a:spAutoFit/>
          </a:bodyPr>
          <a:lstStyle/>
          <a:p>
            <a:pPr algn="ctr" fontAlgn="base">
              <a:spcBef>
                <a:spcPct val="50000"/>
              </a:spcBef>
              <a:spcAft>
                <a:spcPct val="0"/>
              </a:spcAft>
              <a:defRPr/>
            </a:pPr>
            <a:r>
              <a:rPr lang="fr-FR" sz="2400" b="1">
                <a:solidFill>
                  <a:srgbClr val="0000FF"/>
                </a:solidFill>
                <a:latin typeface="Tahoma" pitchFamily="34" charset="0"/>
              </a:rPr>
              <a:t>Participation</a:t>
            </a:r>
            <a:r>
              <a:rPr lang="fr-FR" sz="2400" b="1">
                <a:solidFill>
                  <a:srgbClr val="FFFFFF"/>
                </a:solidFill>
                <a:effectLst>
                  <a:outerShdw blurRad="38100" dist="38100" dir="2700000" algn="tl">
                    <a:srgbClr val="000000"/>
                  </a:outerShdw>
                </a:effectLst>
                <a:latin typeface="Tahoma" pitchFamily="34" charset="0"/>
              </a:rPr>
              <a:t/>
            </a:r>
            <a:br>
              <a:rPr lang="fr-FR" sz="2400" b="1">
                <a:solidFill>
                  <a:srgbClr val="FFFFFF"/>
                </a:solidFill>
                <a:effectLst>
                  <a:outerShdw blurRad="38100" dist="38100" dir="2700000" algn="tl">
                    <a:srgbClr val="000000"/>
                  </a:outerShdw>
                </a:effectLst>
                <a:latin typeface="Tahoma" pitchFamily="34" charset="0"/>
              </a:rPr>
            </a:br>
            <a:r>
              <a:rPr lang="fr-FR" sz="2400" b="1">
                <a:solidFill>
                  <a:srgbClr val="F57B49"/>
                </a:solidFill>
                <a:latin typeface="Tahoma" pitchFamily="34" charset="0"/>
              </a:rPr>
              <a:t>(Restrictions)</a:t>
            </a:r>
          </a:p>
        </p:txBody>
      </p:sp>
      <p:sp>
        <p:nvSpPr>
          <p:cNvPr id="20487" name="Text Box 7"/>
          <p:cNvSpPr txBox="1">
            <a:spLocks noChangeArrowheads="1"/>
          </p:cNvSpPr>
          <p:nvPr/>
        </p:nvSpPr>
        <p:spPr bwMode="auto">
          <a:xfrm>
            <a:off x="4648200" y="5562600"/>
            <a:ext cx="2971800" cy="1017588"/>
          </a:xfrm>
          <a:prstGeom prst="rect">
            <a:avLst/>
          </a:prstGeom>
          <a:solidFill>
            <a:schemeClr val="tx2"/>
          </a:solidFill>
          <a:ln w="12700">
            <a:solidFill>
              <a:schemeClr val="bg2"/>
            </a:solidFill>
            <a:miter lim="800000"/>
            <a:headEnd/>
            <a:tailEnd/>
          </a:ln>
        </p:spPr>
        <p:txBody>
          <a:bodyPr>
            <a:spAutoFit/>
          </a:bodyPr>
          <a:lstStyle/>
          <a:p>
            <a:pPr algn="ctr" fontAlgn="base">
              <a:spcBef>
                <a:spcPct val="50000"/>
              </a:spcBef>
              <a:spcAft>
                <a:spcPct val="0"/>
              </a:spcAft>
            </a:pPr>
            <a:r>
              <a:rPr lang="fr-FR" sz="2400" b="1" smtClean="0">
                <a:solidFill>
                  <a:srgbClr val="0000FF"/>
                </a:solidFill>
                <a:latin typeface="Tahoma" pitchFamily="34" charset="0"/>
              </a:rPr>
              <a:t>Personal</a:t>
            </a:r>
          </a:p>
          <a:p>
            <a:pPr algn="ctr" fontAlgn="base">
              <a:spcBef>
                <a:spcPct val="50000"/>
              </a:spcBef>
              <a:spcAft>
                <a:spcPct val="0"/>
              </a:spcAft>
            </a:pPr>
            <a:r>
              <a:rPr lang="fr-FR" sz="2400" b="1" smtClean="0">
                <a:solidFill>
                  <a:srgbClr val="0000FF"/>
                </a:solidFill>
                <a:latin typeface="Tahoma" pitchFamily="34" charset="0"/>
              </a:rPr>
              <a:t>Factors</a:t>
            </a:r>
          </a:p>
        </p:txBody>
      </p:sp>
      <p:sp>
        <p:nvSpPr>
          <p:cNvPr id="20488" name="Text Box 8"/>
          <p:cNvSpPr txBox="1">
            <a:spLocks noChangeArrowheads="1"/>
          </p:cNvSpPr>
          <p:nvPr/>
        </p:nvSpPr>
        <p:spPr bwMode="auto">
          <a:xfrm>
            <a:off x="1295400" y="5562600"/>
            <a:ext cx="3124200" cy="1017588"/>
          </a:xfrm>
          <a:prstGeom prst="rect">
            <a:avLst/>
          </a:prstGeom>
          <a:solidFill>
            <a:schemeClr val="tx2"/>
          </a:solidFill>
          <a:ln w="12700">
            <a:solidFill>
              <a:schemeClr val="bg2"/>
            </a:solidFill>
            <a:miter lim="800000"/>
            <a:headEnd/>
            <a:tailEnd/>
          </a:ln>
        </p:spPr>
        <p:txBody>
          <a:bodyPr>
            <a:spAutoFit/>
          </a:bodyPr>
          <a:lstStyle/>
          <a:p>
            <a:pPr algn="ctr" fontAlgn="base">
              <a:spcBef>
                <a:spcPct val="50000"/>
              </a:spcBef>
              <a:spcAft>
                <a:spcPct val="0"/>
              </a:spcAft>
            </a:pPr>
            <a:r>
              <a:rPr lang="fr-FR" sz="2400" b="1" smtClean="0">
                <a:solidFill>
                  <a:srgbClr val="0000FF"/>
                </a:solidFill>
                <a:latin typeface="Tahoma" pitchFamily="34" charset="0"/>
              </a:rPr>
              <a:t>Environmental</a:t>
            </a:r>
          </a:p>
          <a:p>
            <a:pPr algn="ctr" fontAlgn="base">
              <a:spcBef>
                <a:spcPct val="50000"/>
              </a:spcBef>
              <a:spcAft>
                <a:spcPct val="0"/>
              </a:spcAft>
            </a:pPr>
            <a:r>
              <a:rPr lang="fr-FR" sz="2400" b="1" smtClean="0">
                <a:solidFill>
                  <a:srgbClr val="0000FF"/>
                </a:solidFill>
                <a:latin typeface="Tahoma" pitchFamily="34" charset="0"/>
              </a:rPr>
              <a:t>Factors</a:t>
            </a:r>
          </a:p>
        </p:txBody>
      </p:sp>
      <p:sp>
        <p:nvSpPr>
          <p:cNvPr id="47113" name="Line 9"/>
          <p:cNvSpPr>
            <a:spLocks noChangeShapeType="1"/>
          </p:cNvSpPr>
          <p:nvPr/>
        </p:nvSpPr>
        <p:spPr bwMode="auto">
          <a:xfrm>
            <a:off x="1524000" y="3048000"/>
            <a:ext cx="6019800" cy="0"/>
          </a:xfrm>
          <a:prstGeom prst="line">
            <a:avLst/>
          </a:prstGeom>
          <a:noFill/>
          <a:ln w="28575">
            <a:solidFill>
              <a:schemeClr val="tx1"/>
            </a:solidFill>
            <a:round/>
            <a:headEnd/>
            <a:tailEnd/>
          </a:ln>
          <a:effectLst/>
        </p:spPr>
        <p:txBody>
          <a:bodyPr/>
          <a:lstStyle/>
          <a:p>
            <a:pPr fontAlgn="base">
              <a:spcBef>
                <a:spcPct val="0"/>
              </a:spcBef>
              <a:spcAft>
                <a:spcPct val="0"/>
              </a:spcAft>
              <a:defRPr/>
            </a:pPr>
            <a:endParaRPr lang="fa-IR">
              <a:solidFill>
                <a:srgbClr val="FFFFFF"/>
              </a:solidFill>
              <a:effectLst>
                <a:outerShdw blurRad="38100" dist="38100" dir="2700000" algn="tl">
                  <a:srgbClr val="000000">
                    <a:alpha val="43137"/>
                  </a:srgbClr>
                </a:outerShdw>
              </a:effectLst>
              <a:latin typeface="Tahoma" pitchFamily="34" charset="0"/>
            </a:endParaRPr>
          </a:p>
        </p:txBody>
      </p:sp>
      <p:sp>
        <p:nvSpPr>
          <p:cNvPr id="47114" name="Line 10"/>
          <p:cNvSpPr>
            <a:spLocks noChangeShapeType="1"/>
          </p:cNvSpPr>
          <p:nvPr/>
        </p:nvSpPr>
        <p:spPr bwMode="auto">
          <a:xfrm>
            <a:off x="1524000" y="3048000"/>
            <a:ext cx="0" cy="304800"/>
          </a:xfrm>
          <a:prstGeom prst="line">
            <a:avLst/>
          </a:prstGeom>
          <a:noFill/>
          <a:ln w="28575">
            <a:solidFill>
              <a:schemeClr val="tx1"/>
            </a:solidFill>
            <a:round/>
            <a:headEnd/>
            <a:tailEnd type="triangle" w="med" len="med"/>
          </a:ln>
          <a:effectLst/>
        </p:spPr>
        <p:txBody>
          <a:bodyPr/>
          <a:lstStyle/>
          <a:p>
            <a:pPr fontAlgn="base">
              <a:spcBef>
                <a:spcPct val="0"/>
              </a:spcBef>
              <a:spcAft>
                <a:spcPct val="0"/>
              </a:spcAft>
              <a:defRPr/>
            </a:pPr>
            <a:endParaRPr lang="fa-IR">
              <a:solidFill>
                <a:srgbClr val="FFFFFF"/>
              </a:solidFill>
              <a:effectLst>
                <a:outerShdw blurRad="38100" dist="38100" dir="2700000" algn="tl">
                  <a:srgbClr val="000000">
                    <a:alpha val="43137"/>
                  </a:srgbClr>
                </a:outerShdw>
              </a:effectLst>
              <a:latin typeface="Tahoma" pitchFamily="34" charset="0"/>
            </a:endParaRPr>
          </a:p>
        </p:txBody>
      </p:sp>
      <p:sp>
        <p:nvSpPr>
          <p:cNvPr id="47115" name="Line 11"/>
          <p:cNvSpPr>
            <a:spLocks noChangeShapeType="1"/>
          </p:cNvSpPr>
          <p:nvPr/>
        </p:nvSpPr>
        <p:spPr bwMode="auto">
          <a:xfrm>
            <a:off x="7543800" y="3048000"/>
            <a:ext cx="0" cy="304800"/>
          </a:xfrm>
          <a:prstGeom prst="line">
            <a:avLst/>
          </a:prstGeom>
          <a:noFill/>
          <a:ln w="28575">
            <a:solidFill>
              <a:schemeClr val="tx1"/>
            </a:solidFill>
            <a:round/>
            <a:headEnd/>
            <a:tailEnd type="triangle" w="med" len="med"/>
          </a:ln>
          <a:effectLst/>
        </p:spPr>
        <p:txBody>
          <a:bodyPr/>
          <a:lstStyle/>
          <a:p>
            <a:pPr fontAlgn="base">
              <a:spcBef>
                <a:spcPct val="0"/>
              </a:spcBef>
              <a:spcAft>
                <a:spcPct val="0"/>
              </a:spcAft>
              <a:defRPr/>
            </a:pPr>
            <a:endParaRPr lang="fa-IR">
              <a:solidFill>
                <a:srgbClr val="FFFFFF"/>
              </a:solidFill>
              <a:effectLst>
                <a:outerShdw blurRad="38100" dist="38100" dir="2700000" algn="tl">
                  <a:srgbClr val="000000">
                    <a:alpha val="43137"/>
                  </a:srgbClr>
                </a:outerShdw>
              </a:effectLst>
              <a:latin typeface="Tahoma" pitchFamily="34" charset="0"/>
            </a:endParaRPr>
          </a:p>
        </p:txBody>
      </p:sp>
      <p:sp>
        <p:nvSpPr>
          <p:cNvPr id="47116" name="Line 12"/>
          <p:cNvSpPr>
            <a:spLocks noChangeShapeType="1"/>
          </p:cNvSpPr>
          <p:nvPr/>
        </p:nvSpPr>
        <p:spPr bwMode="auto">
          <a:xfrm>
            <a:off x="4572000" y="2667000"/>
            <a:ext cx="0" cy="762000"/>
          </a:xfrm>
          <a:prstGeom prst="line">
            <a:avLst/>
          </a:prstGeom>
          <a:noFill/>
          <a:ln w="28575">
            <a:solidFill>
              <a:schemeClr val="tx1"/>
            </a:solidFill>
            <a:round/>
            <a:headEnd type="triangle" w="med" len="med"/>
            <a:tailEnd type="triangle" w="med" len="med"/>
          </a:ln>
          <a:effectLst/>
        </p:spPr>
        <p:txBody>
          <a:bodyPr/>
          <a:lstStyle/>
          <a:p>
            <a:pPr fontAlgn="base">
              <a:spcBef>
                <a:spcPct val="0"/>
              </a:spcBef>
              <a:spcAft>
                <a:spcPct val="0"/>
              </a:spcAft>
              <a:defRPr/>
            </a:pPr>
            <a:endParaRPr lang="fa-IR">
              <a:solidFill>
                <a:srgbClr val="FFFFFF"/>
              </a:solidFill>
              <a:effectLst>
                <a:outerShdw blurRad="38100" dist="38100" dir="2700000" algn="tl">
                  <a:srgbClr val="000000">
                    <a:alpha val="43137"/>
                  </a:srgbClr>
                </a:outerShdw>
              </a:effectLst>
              <a:latin typeface="Tahoma" pitchFamily="34" charset="0"/>
            </a:endParaRPr>
          </a:p>
        </p:txBody>
      </p:sp>
      <p:sp>
        <p:nvSpPr>
          <p:cNvPr id="47117" name="Line 13"/>
          <p:cNvSpPr>
            <a:spLocks noChangeShapeType="1"/>
          </p:cNvSpPr>
          <p:nvPr/>
        </p:nvSpPr>
        <p:spPr bwMode="auto">
          <a:xfrm>
            <a:off x="2987824" y="3789363"/>
            <a:ext cx="762000" cy="0"/>
          </a:xfrm>
          <a:prstGeom prst="line">
            <a:avLst/>
          </a:prstGeom>
          <a:noFill/>
          <a:ln w="28575">
            <a:solidFill>
              <a:schemeClr val="tx1"/>
            </a:solidFill>
            <a:round/>
            <a:headEnd type="triangle" w="med" len="med"/>
            <a:tailEnd type="triangle" w="med" len="med"/>
          </a:ln>
          <a:effectLst/>
        </p:spPr>
        <p:txBody>
          <a:bodyPr/>
          <a:lstStyle/>
          <a:p>
            <a:pPr fontAlgn="base">
              <a:spcBef>
                <a:spcPct val="0"/>
              </a:spcBef>
              <a:spcAft>
                <a:spcPct val="0"/>
              </a:spcAft>
              <a:defRPr/>
            </a:pPr>
            <a:endParaRPr lang="fa-IR">
              <a:solidFill>
                <a:srgbClr val="FFFFFF"/>
              </a:solidFill>
              <a:effectLst>
                <a:outerShdw blurRad="38100" dist="38100" dir="2700000" algn="tl">
                  <a:srgbClr val="000000">
                    <a:alpha val="43137"/>
                  </a:srgbClr>
                </a:outerShdw>
              </a:effectLst>
              <a:latin typeface="Tahoma" pitchFamily="34" charset="0"/>
            </a:endParaRPr>
          </a:p>
        </p:txBody>
      </p:sp>
      <p:sp>
        <p:nvSpPr>
          <p:cNvPr id="47118" name="Line 14"/>
          <p:cNvSpPr>
            <a:spLocks noChangeShapeType="1"/>
          </p:cNvSpPr>
          <p:nvPr/>
        </p:nvSpPr>
        <p:spPr bwMode="auto">
          <a:xfrm>
            <a:off x="5795434" y="3789363"/>
            <a:ext cx="762000" cy="0"/>
          </a:xfrm>
          <a:prstGeom prst="line">
            <a:avLst/>
          </a:prstGeom>
          <a:noFill/>
          <a:ln w="28575">
            <a:solidFill>
              <a:schemeClr val="tx1"/>
            </a:solidFill>
            <a:round/>
            <a:headEnd type="triangle" w="med" len="med"/>
            <a:tailEnd type="triangle" w="med" len="med"/>
          </a:ln>
          <a:effectLst/>
        </p:spPr>
        <p:txBody>
          <a:bodyPr/>
          <a:lstStyle/>
          <a:p>
            <a:pPr fontAlgn="base">
              <a:spcBef>
                <a:spcPct val="0"/>
              </a:spcBef>
              <a:spcAft>
                <a:spcPct val="0"/>
              </a:spcAft>
              <a:defRPr/>
            </a:pPr>
            <a:endParaRPr lang="fa-IR">
              <a:solidFill>
                <a:srgbClr val="FFFFFF"/>
              </a:solidFill>
              <a:effectLst>
                <a:outerShdw blurRad="38100" dist="38100" dir="2700000" algn="tl">
                  <a:srgbClr val="000000">
                    <a:alpha val="43137"/>
                  </a:srgbClr>
                </a:outerShdw>
              </a:effectLst>
              <a:latin typeface="Tahoma" pitchFamily="34" charset="0"/>
            </a:endParaRPr>
          </a:p>
        </p:txBody>
      </p:sp>
      <p:sp>
        <p:nvSpPr>
          <p:cNvPr id="47119" name="Line 15"/>
          <p:cNvSpPr>
            <a:spLocks noChangeShapeType="1"/>
          </p:cNvSpPr>
          <p:nvPr/>
        </p:nvSpPr>
        <p:spPr bwMode="auto">
          <a:xfrm>
            <a:off x="1524000" y="5105400"/>
            <a:ext cx="6019800" cy="0"/>
          </a:xfrm>
          <a:prstGeom prst="line">
            <a:avLst/>
          </a:prstGeom>
          <a:noFill/>
          <a:ln w="28575">
            <a:solidFill>
              <a:schemeClr val="tx1"/>
            </a:solidFill>
            <a:round/>
            <a:headEnd/>
            <a:tailEnd/>
          </a:ln>
          <a:effectLst/>
        </p:spPr>
        <p:txBody>
          <a:bodyPr/>
          <a:lstStyle/>
          <a:p>
            <a:pPr fontAlgn="base">
              <a:spcBef>
                <a:spcPct val="0"/>
              </a:spcBef>
              <a:spcAft>
                <a:spcPct val="0"/>
              </a:spcAft>
              <a:defRPr/>
            </a:pPr>
            <a:endParaRPr lang="fa-IR">
              <a:solidFill>
                <a:srgbClr val="FFFFFF"/>
              </a:solidFill>
              <a:effectLst>
                <a:outerShdw blurRad="38100" dist="38100" dir="2700000" algn="tl">
                  <a:srgbClr val="000000">
                    <a:alpha val="43137"/>
                  </a:srgbClr>
                </a:outerShdw>
              </a:effectLst>
              <a:latin typeface="Tahoma" pitchFamily="34" charset="0"/>
            </a:endParaRPr>
          </a:p>
        </p:txBody>
      </p:sp>
      <p:sp>
        <p:nvSpPr>
          <p:cNvPr id="47120" name="Line 16"/>
          <p:cNvSpPr>
            <a:spLocks noChangeShapeType="1"/>
          </p:cNvSpPr>
          <p:nvPr/>
        </p:nvSpPr>
        <p:spPr bwMode="auto">
          <a:xfrm flipV="1">
            <a:off x="1524000" y="4724400"/>
            <a:ext cx="0" cy="381000"/>
          </a:xfrm>
          <a:prstGeom prst="line">
            <a:avLst/>
          </a:prstGeom>
          <a:noFill/>
          <a:ln w="28575">
            <a:solidFill>
              <a:schemeClr val="tx1"/>
            </a:solidFill>
            <a:round/>
            <a:headEnd/>
            <a:tailEnd type="triangle" w="med" len="med"/>
          </a:ln>
          <a:effectLst/>
        </p:spPr>
        <p:txBody>
          <a:bodyPr/>
          <a:lstStyle/>
          <a:p>
            <a:pPr fontAlgn="base">
              <a:spcBef>
                <a:spcPct val="0"/>
              </a:spcBef>
              <a:spcAft>
                <a:spcPct val="0"/>
              </a:spcAft>
              <a:defRPr/>
            </a:pPr>
            <a:endParaRPr lang="fa-IR">
              <a:solidFill>
                <a:srgbClr val="FFFFFF"/>
              </a:solidFill>
              <a:effectLst>
                <a:outerShdw blurRad="38100" dist="38100" dir="2700000" algn="tl">
                  <a:srgbClr val="000000">
                    <a:alpha val="43137"/>
                  </a:srgbClr>
                </a:outerShdw>
              </a:effectLst>
              <a:latin typeface="Tahoma" pitchFamily="34" charset="0"/>
            </a:endParaRPr>
          </a:p>
        </p:txBody>
      </p:sp>
      <p:sp>
        <p:nvSpPr>
          <p:cNvPr id="47121" name="Line 17"/>
          <p:cNvSpPr>
            <a:spLocks noChangeShapeType="1"/>
          </p:cNvSpPr>
          <p:nvPr/>
        </p:nvSpPr>
        <p:spPr bwMode="auto">
          <a:xfrm flipV="1">
            <a:off x="7543800" y="4724400"/>
            <a:ext cx="0" cy="381000"/>
          </a:xfrm>
          <a:prstGeom prst="line">
            <a:avLst/>
          </a:prstGeom>
          <a:noFill/>
          <a:ln w="28575">
            <a:solidFill>
              <a:schemeClr val="tx1"/>
            </a:solidFill>
            <a:round/>
            <a:headEnd/>
            <a:tailEnd type="triangle" w="med" len="med"/>
          </a:ln>
          <a:effectLst/>
        </p:spPr>
        <p:txBody>
          <a:bodyPr/>
          <a:lstStyle/>
          <a:p>
            <a:pPr fontAlgn="base">
              <a:spcBef>
                <a:spcPct val="0"/>
              </a:spcBef>
              <a:spcAft>
                <a:spcPct val="0"/>
              </a:spcAft>
              <a:defRPr/>
            </a:pPr>
            <a:endParaRPr lang="fa-IR">
              <a:solidFill>
                <a:srgbClr val="FFFFFF"/>
              </a:solidFill>
              <a:effectLst>
                <a:outerShdw blurRad="38100" dist="38100" dir="2700000" algn="tl">
                  <a:srgbClr val="000000">
                    <a:alpha val="43137"/>
                  </a:srgbClr>
                </a:outerShdw>
              </a:effectLst>
              <a:latin typeface="Tahoma" pitchFamily="34" charset="0"/>
            </a:endParaRPr>
          </a:p>
        </p:txBody>
      </p:sp>
      <p:sp>
        <p:nvSpPr>
          <p:cNvPr id="47122" name="Line 18"/>
          <p:cNvSpPr>
            <a:spLocks noChangeShapeType="1"/>
          </p:cNvSpPr>
          <p:nvPr/>
        </p:nvSpPr>
        <p:spPr bwMode="auto">
          <a:xfrm>
            <a:off x="2590800" y="5334000"/>
            <a:ext cx="3581400" cy="0"/>
          </a:xfrm>
          <a:prstGeom prst="line">
            <a:avLst/>
          </a:prstGeom>
          <a:noFill/>
          <a:ln w="28575">
            <a:solidFill>
              <a:schemeClr val="tx1"/>
            </a:solidFill>
            <a:round/>
            <a:headEnd/>
            <a:tailEnd/>
          </a:ln>
          <a:effectLst/>
        </p:spPr>
        <p:txBody>
          <a:bodyPr/>
          <a:lstStyle/>
          <a:p>
            <a:pPr fontAlgn="base">
              <a:spcBef>
                <a:spcPct val="0"/>
              </a:spcBef>
              <a:spcAft>
                <a:spcPct val="0"/>
              </a:spcAft>
              <a:defRPr/>
            </a:pPr>
            <a:endParaRPr lang="fa-IR">
              <a:solidFill>
                <a:srgbClr val="FFFFFF"/>
              </a:solidFill>
              <a:effectLst>
                <a:outerShdw blurRad="38100" dist="38100" dir="2700000" algn="tl">
                  <a:srgbClr val="000000">
                    <a:alpha val="43137"/>
                  </a:srgbClr>
                </a:outerShdw>
              </a:effectLst>
              <a:latin typeface="Tahoma" pitchFamily="34" charset="0"/>
            </a:endParaRPr>
          </a:p>
        </p:txBody>
      </p:sp>
      <p:sp>
        <p:nvSpPr>
          <p:cNvPr id="47123" name="Line 19"/>
          <p:cNvSpPr>
            <a:spLocks noChangeShapeType="1"/>
          </p:cNvSpPr>
          <p:nvPr/>
        </p:nvSpPr>
        <p:spPr bwMode="auto">
          <a:xfrm>
            <a:off x="2627489" y="5373688"/>
            <a:ext cx="0" cy="215900"/>
          </a:xfrm>
          <a:prstGeom prst="line">
            <a:avLst/>
          </a:prstGeom>
          <a:noFill/>
          <a:ln w="28575">
            <a:solidFill>
              <a:schemeClr val="tx1"/>
            </a:solidFill>
            <a:round/>
            <a:headEnd/>
            <a:tailEnd type="triangle" w="med" len="med"/>
          </a:ln>
          <a:effectLst/>
        </p:spPr>
        <p:txBody>
          <a:bodyPr/>
          <a:lstStyle/>
          <a:p>
            <a:pPr fontAlgn="base">
              <a:spcBef>
                <a:spcPct val="0"/>
              </a:spcBef>
              <a:spcAft>
                <a:spcPct val="0"/>
              </a:spcAft>
              <a:defRPr/>
            </a:pPr>
            <a:endParaRPr lang="fa-IR">
              <a:solidFill>
                <a:srgbClr val="FFFFFF"/>
              </a:solidFill>
              <a:effectLst>
                <a:outerShdw blurRad="38100" dist="38100" dir="2700000" algn="tl">
                  <a:srgbClr val="000000">
                    <a:alpha val="43137"/>
                  </a:srgbClr>
                </a:outerShdw>
              </a:effectLst>
              <a:latin typeface="Tahoma" pitchFamily="34" charset="0"/>
            </a:endParaRPr>
          </a:p>
        </p:txBody>
      </p:sp>
      <p:sp>
        <p:nvSpPr>
          <p:cNvPr id="47124" name="Line 20"/>
          <p:cNvSpPr>
            <a:spLocks noChangeShapeType="1"/>
          </p:cNvSpPr>
          <p:nvPr/>
        </p:nvSpPr>
        <p:spPr bwMode="auto">
          <a:xfrm>
            <a:off x="6172200" y="5334000"/>
            <a:ext cx="0" cy="228600"/>
          </a:xfrm>
          <a:prstGeom prst="line">
            <a:avLst/>
          </a:prstGeom>
          <a:noFill/>
          <a:ln w="28575">
            <a:solidFill>
              <a:schemeClr val="tx1"/>
            </a:solidFill>
            <a:round/>
            <a:headEnd/>
            <a:tailEnd type="triangle" w="med" len="med"/>
          </a:ln>
          <a:effectLst/>
        </p:spPr>
        <p:txBody>
          <a:bodyPr/>
          <a:lstStyle/>
          <a:p>
            <a:pPr fontAlgn="base">
              <a:spcBef>
                <a:spcPct val="0"/>
              </a:spcBef>
              <a:spcAft>
                <a:spcPct val="0"/>
              </a:spcAft>
              <a:defRPr/>
            </a:pPr>
            <a:endParaRPr lang="fa-IR">
              <a:solidFill>
                <a:srgbClr val="FFFFFF"/>
              </a:solidFill>
              <a:effectLst>
                <a:outerShdw blurRad="38100" dist="38100" dir="2700000" algn="tl">
                  <a:srgbClr val="000000">
                    <a:alpha val="43137"/>
                  </a:srgbClr>
                </a:outerShdw>
              </a:effectLst>
              <a:latin typeface="Tahoma" pitchFamily="34" charset="0"/>
            </a:endParaRPr>
          </a:p>
        </p:txBody>
      </p:sp>
      <p:sp>
        <p:nvSpPr>
          <p:cNvPr id="47125" name="Line 21"/>
          <p:cNvSpPr>
            <a:spLocks noChangeShapeType="1"/>
          </p:cNvSpPr>
          <p:nvPr/>
        </p:nvSpPr>
        <p:spPr bwMode="auto">
          <a:xfrm flipV="1">
            <a:off x="4495800" y="4800600"/>
            <a:ext cx="0" cy="533400"/>
          </a:xfrm>
          <a:prstGeom prst="line">
            <a:avLst/>
          </a:prstGeom>
          <a:noFill/>
          <a:ln w="28575">
            <a:solidFill>
              <a:schemeClr val="tx1"/>
            </a:solidFill>
            <a:round/>
            <a:headEnd/>
            <a:tailEnd type="triangle" w="med" len="med"/>
          </a:ln>
          <a:effectLst/>
        </p:spPr>
        <p:txBody>
          <a:bodyPr/>
          <a:lstStyle/>
          <a:p>
            <a:pPr fontAlgn="base">
              <a:spcBef>
                <a:spcPct val="0"/>
              </a:spcBef>
              <a:spcAft>
                <a:spcPct val="0"/>
              </a:spcAft>
              <a:defRPr/>
            </a:pPr>
            <a:endParaRPr lang="fa-IR">
              <a:solidFill>
                <a:srgbClr val="FFFFFF"/>
              </a:solidFill>
              <a:effectLst>
                <a:outerShdw blurRad="38100" dist="38100" dir="2700000" algn="tl">
                  <a:srgbClr val="000000">
                    <a:alpha val="43137"/>
                  </a:srgbClr>
                </a:outerShdw>
              </a:effectLst>
              <a:latin typeface="Tahoma" pitchFamily="34" charset="0"/>
            </a:endParaRPr>
          </a:p>
        </p:txBody>
      </p:sp>
      <p:sp>
        <p:nvSpPr>
          <p:cNvPr id="47127" name="Line 23"/>
          <p:cNvSpPr>
            <a:spLocks noChangeShapeType="1"/>
          </p:cNvSpPr>
          <p:nvPr/>
        </p:nvSpPr>
        <p:spPr bwMode="auto">
          <a:xfrm>
            <a:off x="0" y="1600200"/>
            <a:ext cx="9144000" cy="0"/>
          </a:xfrm>
          <a:prstGeom prst="line">
            <a:avLst/>
          </a:prstGeom>
          <a:noFill/>
          <a:ln w="57150">
            <a:solidFill>
              <a:schemeClr val="tx1"/>
            </a:solidFill>
            <a:round/>
            <a:headEnd/>
            <a:tailEnd/>
          </a:ln>
          <a:effectLst/>
        </p:spPr>
        <p:txBody>
          <a:bodyPr/>
          <a:lstStyle/>
          <a:p>
            <a:pPr fontAlgn="base">
              <a:spcBef>
                <a:spcPct val="0"/>
              </a:spcBef>
              <a:spcAft>
                <a:spcPct val="0"/>
              </a:spcAft>
              <a:defRPr/>
            </a:pPr>
            <a:endParaRPr lang="fa-IR">
              <a:solidFill>
                <a:srgbClr val="FFFFFF"/>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81564505"/>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sz="quarter" idx="13"/>
          </p:nvPr>
        </p:nvSpPr>
        <p:spPr>
          <a:xfrm>
            <a:off x="357188" y="1357313"/>
            <a:ext cx="8286750" cy="5072062"/>
          </a:xfrm>
        </p:spPr>
        <p:txBody>
          <a:bodyPr>
            <a:normAutofit lnSpcReduction="10000"/>
          </a:bodyPr>
          <a:lstStyle/>
          <a:p>
            <a:pPr indent="-274320" algn="just" eaLnBrk="1" fontAlgn="auto" hangingPunct="1">
              <a:lnSpc>
                <a:spcPct val="120000"/>
              </a:lnSpc>
              <a:spcAft>
                <a:spcPts val="0"/>
              </a:spcAft>
              <a:buFont typeface="Arial" pitchFamily="34" charset="0"/>
              <a:buChar char="•"/>
              <a:defRPr/>
            </a:pPr>
            <a:r>
              <a:rPr lang="en-US" b="1" i="1" dirty="0" smtClean="0">
                <a:solidFill>
                  <a:schemeClr val="tx1"/>
                </a:solidFill>
              </a:rPr>
              <a:t>Disability</a:t>
            </a:r>
            <a:r>
              <a:rPr lang="en-US" b="1" dirty="0" smtClean="0">
                <a:solidFill>
                  <a:schemeClr val="tx1"/>
                </a:solidFill>
              </a:rPr>
              <a:t>, according to the</a:t>
            </a:r>
            <a:r>
              <a:rPr lang="en-US" b="1" dirty="0" smtClean="0"/>
              <a:t> </a:t>
            </a:r>
            <a:r>
              <a:rPr lang="en-US" b="1" dirty="0" smtClean="0">
                <a:solidFill>
                  <a:srgbClr val="CC0066"/>
                </a:solidFill>
                <a:hlinkClick r:id="rId2" action="ppaction://hlinkfile" tooltip="World Health Organization"/>
              </a:rPr>
              <a:t>World Health Organization</a:t>
            </a:r>
            <a:r>
              <a:rPr lang="en-US" b="1" dirty="0" smtClean="0"/>
              <a:t>, </a:t>
            </a:r>
            <a:r>
              <a:rPr lang="en-US" b="1" dirty="0" smtClean="0">
                <a:solidFill>
                  <a:schemeClr val="tx1"/>
                </a:solidFill>
              </a:rPr>
              <a:t>is defined as "...an umbrella term, covering impairments, activity limitations, and participation restrictions. </a:t>
            </a:r>
          </a:p>
          <a:p>
            <a:pPr indent="-274320" algn="just" eaLnBrk="1" fontAlgn="auto" hangingPunct="1">
              <a:lnSpc>
                <a:spcPct val="120000"/>
              </a:lnSpc>
              <a:spcAft>
                <a:spcPts val="0"/>
              </a:spcAft>
              <a:buFont typeface="Arial" pitchFamily="34" charset="0"/>
              <a:buChar char="•"/>
              <a:defRPr/>
            </a:pPr>
            <a:r>
              <a:rPr lang="en-US" b="1" dirty="0" smtClean="0">
                <a:solidFill>
                  <a:schemeClr val="tx1"/>
                </a:solidFill>
              </a:rPr>
              <a:t>An impairment is a problem in body function or structure; </a:t>
            </a:r>
          </a:p>
          <a:p>
            <a:pPr indent="-274320" algn="just" eaLnBrk="1" fontAlgn="auto" hangingPunct="1">
              <a:lnSpc>
                <a:spcPct val="120000"/>
              </a:lnSpc>
              <a:spcAft>
                <a:spcPts val="0"/>
              </a:spcAft>
              <a:buFont typeface="Arial" pitchFamily="34" charset="0"/>
              <a:buChar char="•"/>
              <a:defRPr/>
            </a:pPr>
            <a:r>
              <a:rPr lang="en-US" b="1" dirty="0" smtClean="0">
                <a:solidFill>
                  <a:schemeClr val="tx1"/>
                </a:solidFill>
              </a:rPr>
              <a:t>An activity limitation is a difficulty encountered by an individual in executing a task or action; while a participation restriction is a problem experienced by an individual in involvement in life situations. </a:t>
            </a:r>
          </a:p>
          <a:p>
            <a:pPr indent="-274320" algn="just" eaLnBrk="1" fontAlgn="auto" hangingPunct="1">
              <a:lnSpc>
                <a:spcPct val="120000"/>
              </a:lnSpc>
              <a:spcAft>
                <a:spcPts val="0"/>
              </a:spcAft>
              <a:buFont typeface="Arial" pitchFamily="34" charset="0"/>
              <a:buChar char="•"/>
              <a:defRPr/>
            </a:pPr>
            <a:r>
              <a:rPr lang="en-US" b="1" dirty="0" smtClean="0">
                <a:solidFill>
                  <a:schemeClr val="tx1"/>
                </a:solidFill>
              </a:rPr>
              <a:t>Thus disability is a complex phenomenon, reflecting an interaction between </a:t>
            </a:r>
            <a:r>
              <a:rPr lang="en-US" b="1" dirty="0" smtClean="0">
                <a:solidFill>
                  <a:srgbClr val="E90969"/>
                </a:solidFill>
              </a:rPr>
              <a:t>features of a person’s body </a:t>
            </a:r>
            <a:r>
              <a:rPr lang="en-US" b="1" dirty="0" smtClean="0">
                <a:solidFill>
                  <a:schemeClr val="tx1"/>
                </a:solidFill>
              </a:rPr>
              <a:t>and </a:t>
            </a:r>
            <a:r>
              <a:rPr lang="en-US" b="1" dirty="0" smtClean="0">
                <a:solidFill>
                  <a:srgbClr val="E90969"/>
                </a:solidFill>
              </a:rPr>
              <a:t>features of the society</a:t>
            </a:r>
            <a:r>
              <a:rPr lang="en-US" b="1" dirty="0" smtClean="0">
                <a:solidFill>
                  <a:schemeClr val="tx1"/>
                </a:solidFill>
              </a:rPr>
              <a:t> in which he or she lives</a:t>
            </a:r>
            <a:r>
              <a:rPr lang="en-US" b="1" dirty="0" smtClean="0">
                <a:solidFill>
                  <a:schemeClr val="tx1"/>
                </a:solidFill>
              </a:rPr>
              <a:t>.”</a:t>
            </a:r>
            <a:endParaRPr lang="en-US" b="1" dirty="0" smtClean="0">
              <a:solidFill>
                <a:schemeClr val="tx1"/>
              </a:solidFill>
            </a:endParaRPr>
          </a:p>
          <a:p>
            <a:pPr lvl="2" indent="-274320" algn="just" eaLnBrk="1" fontAlgn="auto" hangingPunct="1">
              <a:spcAft>
                <a:spcPts val="0"/>
              </a:spcAft>
              <a:buFont typeface="Arial" pitchFamily="34" charset="0"/>
              <a:buChar char="•"/>
              <a:defRPr/>
            </a:pPr>
            <a:endParaRPr lang="en-US" sz="1400" b="1" dirty="0" smtClean="0">
              <a:hlinkClick r:id=""/>
            </a:endParaRPr>
          </a:p>
          <a:p>
            <a:pPr lvl="2" indent="-274320" algn="just" eaLnBrk="1" fontAlgn="auto" hangingPunct="1">
              <a:spcAft>
                <a:spcPts val="0"/>
              </a:spcAft>
              <a:buFont typeface="Arial" pitchFamily="34" charset="0"/>
              <a:buChar char="•"/>
              <a:defRPr/>
            </a:pPr>
            <a:r>
              <a:rPr lang="en-US" sz="1400" b="1" dirty="0" smtClean="0">
                <a:hlinkClick r:id=""/>
              </a:rPr>
              <a:t>http://www.who.int/topics/disabilities/en/</a:t>
            </a:r>
            <a:endParaRPr lang="en-US" sz="1800" b="1" dirty="0" smtClean="0">
              <a:cs typeface="B Mitra" pitchFamily="2" charset="-78"/>
            </a:endParaRPr>
          </a:p>
        </p:txBody>
      </p:sp>
      <p:sp>
        <p:nvSpPr>
          <p:cNvPr id="27651" name="Rectangle 2"/>
          <p:cNvSpPr txBox="1">
            <a:spLocks noChangeArrowheads="1"/>
          </p:cNvSpPr>
          <p:nvPr/>
        </p:nvSpPr>
        <p:spPr bwMode="auto">
          <a:xfrm>
            <a:off x="428625" y="285750"/>
            <a:ext cx="70246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algn="r" rtl="1" eaLnBrk="0" fontAlgn="base" hangingPunct="0">
              <a:spcBef>
                <a:spcPct val="0"/>
              </a:spcBef>
              <a:spcAft>
                <a:spcPct val="0"/>
              </a:spcAft>
              <a:defRPr sz="2400" b="1" i="1">
                <a:solidFill>
                  <a:schemeClr val="tx1"/>
                </a:solidFill>
                <a:latin typeface="Arial" charset="0"/>
                <a:cs typeface="Arial" charset="0"/>
              </a:defRPr>
            </a:lvl6pPr>
            <a:lvl7pPr marL="2971800" indent="-228600" algn="r" rtl="1" eaLnBrk="0" fontAlgn="base" hangingPunct="0">
              <a:spcBef>
                <a:spcPct val="0"/>
              </a:spcBef>
              <a:spcAft>
                <a:spcPct val="0"/>
              </a:spcAft>
              <a:defRPr sz="2400" b="1" i="1">
                <a:solidFill>
                  <a:schemeClr val="tx1"/>
                </a:solidFill>
                <a:latin typeface="Arial" charset="0"/>
                <a:cs typeface="Arial" charset="0"/>
              </a:defRPr>
            </a:lvl7pPr>
            <a:lvl8pPr marL="3429000" indent="-228600" algn="r" rtl="1" eaLnBrk="0" fontAlgn="base" hangingPunct="0">
              <a:spcBef>
                <a:spcPct val="0"/>
              </a:spcBef>
              <a:spcAft>
                <a:spcPct val="0"/>
              </a:spcAft>
              <a:defRPr sz="2400" b="1" i="1">
                <a:solidFill>
                  <a:schemeClr val="tx1"/>
                </a:solidFill>
                <a:latin typeface="Arial" charset="0"/>
                <a:cs typeface="Arial" charset="0"/>
              </a:defRPr>
            </a:lvl8pPr>
            <a:lvl9pPr marL="3886200" indent="-228600" algn="r" rtl="1" eaLnBrk="0" fontAlgn="base" hangingPunct="0">
              <a:spcBef>
                <a:spcPct val="0"/>
              </a:spcBef>
              <a:spcAft>
                <a:spcPct val="0"/>
              </a:spcAft>
              <a:defRPr sz="2400" b="1" i="1">
                <a:solidFill>
                  <a:schemeClr val="tx1"/>
                </a:solidFill>
                <a:latin typeface="Arial" charset="0"/>
                <a:cs typeface="Arial" charset="0"/>
              </a:defRPr>
            </a:lvl9pPr>
          </a:lstStyle>
          <a:p>
            <a:pPr eaLnBrk="1" hangingPunct="1">
              <a:spcBef>
                <a:spcPts val="400"/>
              </a:spcBef>
            </a:pPr>
            <a:r>
              <a:rPr lang="en-US" altLang="en-US" sz="3600" i="0">
                <a:solidFill>
                  <a:srgbClr val="C00000"/>
                </a:solidFill>
                <a:latin typeface="Candara" pitchFamily="34" charset="0"/>
                <a:cs typeface="B Mitra" pitchFamily="2" charset="-78"/>
              </a:rPr>
              <a:t>Definitions</a:t>
            </a:r>
            <a:r>
              <a:rPr lang="en-US" altLang="en-US" sz="3600" b="0" i="0">
                <a:solidFill>
                  <a:srgbClr val="C00000"/>
                </a:solidFill>
                <a:latin typeface="Candara" pitchFamily="34" charset="0"/>
                <a:cs typeface="B Mitra" pitchFamily="2" charset="-78"/>
              </a:rPr>
              <a:t> </a:t>
            </a:r>
            <a:r>
              <a:rPr lang="en-US" altLang="en-US" sz="3600" i="0">
                <a:solidFill>
                  <a:srgbClr val="C00000"/>
                </a:solidFill>
                <a:latin typeface="Candara" pitchFamily="34" charset="0"/>
                <a:cs typeface="B Mitra" pitchFamily="2" charset="-78"/>
              </a:rPr>
              <a:t>of</a:t>
            </a:r>
            <a:r>
              <a:rPr lang="en-US" altLang="en-US" sz="3600" b="0" i="0">
                <a:solidFill>
                  <a:srgbClr val="C00000"/>
                </a:solidFill>
                <a:latin typeface="Candara" pitchFamily="34" charset="0"/>
                <a:cs typeface="B Mitra" pitchFamily="2" charset="-78"/>
              </a:rPr>
              <a:t> </a:t>
            </a:r>
            <a:r>
              <a:rPr lang="en-US" altLang="en-US" sz="3600" i="0">
                <a:solidFill>
                  <a:srgbClr val="C00000"/>
                </a:solidFill>
                <a:latin typeface="Candara" pitchFamily="34" charset="0"/>
                <a:cs typeface="B Mitra" pitchFamily="2" charset="-78"/>
              </a:rPr>
              <a:t>Disability</a:t>
            </a:r>
          </a:p>
        </p:txBody>
      </p:sp>
    </p:spTree>
    <p:extLst>
      <p:ext uri="{BB962C8B-B14F-4D97-AF65-F5344CB8AC3E}">
        <p14:creationId xmlns:p14="http://schemas.microsoft.com/office/powerpoint/2010/main" val="3470072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971550" y="549275"/>
            <a:ext cx="7772400" cy="3062288"/>
          </a:xfrm>
        </p:spPr>
        <p:txBody>
          <a:bodyPr rtlCol="0"/>
          <a:lstStyle/>
          <a:p>
            <a:pPr eaLnBrk="1" fontAlgn="auto" hangingPunct="1">
              <a:spcAft>
                <a:spcPts val="0"/>
              </a:spcAft>
              <a:defRPr/>
            </a:pPr>
            <a:r>
              <a:rPr lang="ar-SA" smtClean="0">
                <a:cs typeface="B Mitra" pitchFamily="2" charset="-78"/>
              </a:rPr>
              <a:t> </a:t>
            </a:r>
            <a:r>
              <a:rPr lang="ar-SA" b="1" smtClean="0">
                <a:solidFill>
                  <a:srgbClr val="003300"/>
                </a:solidFill>
                <a:effectLst>
                  <a:outerShdw blurRad="38100" dist="38100" dir="2700000" algn="tl">
                    <a:srgbClr val="000000"/>
                  </a:outerShdw>
                </a:effectLst>
                <a:cs typeface="B Mitra" pitchFamily="2" charset="-78"/>
              </a:rPr>
              <a:t>اگر اعضاي يك گروه راهمچون يك گروه نوازنده سامان دهيد قادر خواهيدبوديك سمفوني بنوازيد</a:t>
            </a:r>
            <a:endParaRPr lang="en-US" b="1" smtClean="0">
              <a:solidFill>
                <a:srgbClr val="003300"/>
              </a:solidFill>
              <a:effectLst>
                <a:outerShdw blurRad="38100" dist="38100" dir="2700000" algn="tl">
                  <a:srgbClr val="000000"/>
                </a:outerShdw>
              </a:effectLst>
              <a:cs typeface="B Mitra" pitchFamily="2" charset="-78"/>
            </a:endParaRPr>
          </a:p>
        </p:txBody>
      </p:sp>
      <p:pic>
        <p:nvPicPr>
          <p:cNvPr id="124931" name="Picture 3" descr="bd0551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24200"/>
            <a:ext cx="5029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3" descr="MPj042276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97536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04800" y="1196752"/>
            <a:ext cx="7307627"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a-IR" sz="6600" b="1" dirty="0" smtClean="0">
                <a:cs typeface="B Nazanin" pitchFamily="2" charset="-78"/>
              </a:rPr>
              <a:t>ناتوانی، تعریف، مدل ها، آمار</a:t>
            </a:r>
            <a:endParaRPr lang="en-GB" sz="6600" b="1" dirty="0">
              <a:cs typeface="B Nazanin" pitchFamily="2" charset="-78"/>
            </a:endParaRPr>
          </a:p>
        </p:txBody>
      </p:sp>
    </p:spTree>
    <p:extLst>
      <p:ext uri="{BB962C8B-B14F-4D97-AF65-F5344CB8AC3E}">
        <p14:creationId xmlns:p14="http://schemas.microsoft.com/office/powerpoint/2010/main" val="3958488093"/>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2743200" y="3657600"/>
            <a:ext cx="914400" cy="914400"/>
          </a:xfrm>
          <a:prstGeom prst="ellipse">
            <a:avLst/>
          </a:prstGeom>
          <a:noFill/>
          <a:ln w="9525">
            <a:noFill/>
            <a:round/>
            <a:headEnd/>
            <a:tailEnd/>
          </a:ln>
        </p:spPr>
        <p:txBody>
          <a:bodyPr wrap="none" anchor="ctr"/>
          <a:lstStyle/>
          <a:p>
            <a:pPr algn="ctr" eaLnBrk="0" fontAlgn="base" hangingPunct="0">
              <a:spcBef>
                <a:spcPct val="0"/>
              </a:spcBef>
              <a:spcAft>
                <a:spcPct val="0"/>
              </a:spcAft>
            </a:pPr>
            <a:endParaRPr lang="en-GB" sz="2000" b="1" smtClean="0">
              <a:solidFill>
                <a:srgbClr val="FFFFFF"/>
              </a:solidFill>
            </a:endParaRPr>
          </a:p>
        </p:txBody>
      </p:sp>
      <p:grpSp>
        <p:nvGrpSpPr>
          <p:cNvPr id="2" name="Group 3"/>
          <p:cNvGrpSpPr>
            <a:grpSpLocks/>
          </p:cNvGrpSpPr>
          <p:nvPr/>
        </p:nvGrpSpPr>
        <p:grpSpPr bwMode="auto">
          <a:xfrm>
            <a:off x="4470401" y="3733800"/>
            <a:ext cx="365478" cy="2209800"/>
            <a:chOff x="4944" y="2352"/>
            <a:chExt cx="259" cy="1392"/>
          </a:xfrm>
        </p:grpSpPr>
        <p:sp>
          <p:nvSpPr>
            <p:cNvPr id="21711" name="Line 4"/>
            <p:cNvSpPr>
              <a:spLocks noChangeShapeType="1"/>
            </p:cNvSpPr>
            <p:nvPr/>
          </p:nvSpPr>
          <p:spPr bwMode="auto">
            <a:xfrm>
              <a:off x="5002" y="2543"/>
              <a:ext cx="0" cy="4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712" name="Oval 5"/>
            <p:cNvSpPr>
              <a:spLocks noChangeArrowheads="1"/>
            </p:cNvSpPr>
            <p:nvPr/>
          </p:nvSpPr>
          <p:spPr bwMode="auto">
            <a:xfrm>
              <a:off x="4944" y="2352"/>
              <a:ext cx="173" cy="191"/>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713" name="Line 6"/>
            <p:cNvSpPr>
              <a:spLocks noChangeShapeType="1"/>
            </p:cNvSpPr>
            <p:nvPr/>
          </p:nvSpPr>
          <p:spPr bwMode="auto">
            <a:xfrm>
              <a:off x="5002" y="3010"/>
              <a:ext cx="57" cy="3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714" name="Line 7"/>
            <p:cNvSpPr>
              <a:spLocks noChangeShapeType="1"/>
            </p:cNvSpPr>
            <p:nvPr/>
          </p:nvSpPr>
          <p:spPr bwMode="auto">
            <a:xfrm>
              <a:off x="5059" y="3354"/>
              <a:ext cx="0" cy="3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715" name="Line 8"/>
            <p:cNvSpPr>
              <a:spLocks noChangeShapeType="1"/>
            </p:cNvSpPr>
            <p:nvPr/>
          </p:nvSpPr>
          <p:spPr bwMode="auto">
            <a:xfrm>
              <a:off x="5088" y="3722"/>
              <a:ext cx="115"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716" name="Oval 9"/>
            <p:cNvSpPr>
              <a:spLocks noChangeArrowheads="1"/>
            </p:cNvSpPr>
            <p:nvPr/>
          </p:nvSpPr>
          <p:spPr bwMode="auto">
            <a:xfrm>
              <a:off x="5035" y="3696"/>
              <a:ext cx="99" cy="48"/>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grpSp>
      <p:grpSp>
        <p:nvGrpSpPr>
          <p:cNvPr id="3" name="Group 10"/>
          <p:cNvGrpSpPr>
            <a:grpSpLocks/>
          </p:cNvGrpSpPr>
          <p:nvPr/>
        </p:nvGrpSpPr>
        <p:grpSpPr bwMode="auto">
          <a:xfrm>
            <a:off x="4131734" y="3810000"/>
            <a:ext cx="723900" cy="2305050"/>
            <a:chOff x="3456" y="2016"/>
            <a:chExt cx="513" cy="1452"/>
          </a:xfrm>
        </p:grpSpPr>
        <p:sp>
          <p:nvSpPr>
            <p:cNvPr id="21696" name="Line 11"/>
            <p:cNvSpPr>
              <a:spLocks noChangeShapeType="1"/>
            </p:cNvSpPr>
            <p:nvPr/>
          </p:nvSpPr>
          <p:spPr bwMode="auto">
            <a:xfrm>
              <a:off x="3627" y="2403"/>
              <a:ext cx="127" cy="97"/>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97" name="Line 12"/>
            <p:cNvSpPr>
              <a:spLocks noChangeShapeType="1"/>
            </p:cNvSpPr>
            <p:nvPr/>
          </p:nvSpPr>
          <p:spPr bwMode="auto">
            <a:xfrm>
              <a:off x="3627" y="2790"/>
              <a:ext cx="192" cy="29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98" name="Line 13"/>
            <p:cNvSpPr>
              <a:spLocks noChangeShapeType="1"/>
            </p:cNvSpPr>
            <p:nvPr/>
          </p:nvSpPr>
          <p:spPr bwMode="auto">
            <a:xfrm>
              <a:off x="3456" y="2548"/>
              <a:ext cx="123" cy="9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99" name="Line 14"/>
            <p:cNvSpPr>
              <a:spLocks noChangeShapeType="1"/>
            </p:cNvSpPr>
            <p:nvPr/>
          </p:nvSpPr>
          <p:spPr bwMode="auto">
            <a:xfrm>
              <a:off x="3627" y="2210"/>
              <a:ext cx="0" cy="5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700" name="Oval 15"/>
            <p:cNvSpPr>
              <a:spLocks noChangeArrowheads="1"/>
            </p:cNvSpPr>
            <p:nvPr/>
          </p:nvSpPr>
          <p:spPr bwMode="auto">
            <a:xfrm>
              <a:off x="3541" y="2016"/>
              <a:ext cx="142" cy="194"/>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701" name="Line 16"/>
            <p:cNvSpPr>
              <a:spLocks noChangeShapeType="1"/>
            </p:cNvSpPr>
            <p:nvPr/>
          </p:nvSpPr>
          <p:spPr bwMode="auto">
            <a:xfrm flipV="1">
              <a:off x="3795" y="2355"/>
              <a:ext cx="126" cy="145"/>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702" name="Line 17"/>
            <p:cNvSpPr>
              <a:spLocks noChangeShapeType="1"/>
            </p:cNvSpPr>
            <p:nvPr/>
          </p:nvSpPr>
          <p:spPr bwMode="auto">
            <a:xfrm>
              <a:off x="3921" y="2355"/>
              <a:ext cx="4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703" name="Oval 18"/>
            <p:cNvSpPr>
              <a:spLocks noChangeArrowheads="1"/>
            </p:cNvSpPr>
            <p:nvPr/>
          </p:nvSpPr>
          <p:spPr bwMode="auto">
            <a:xfrm>
              <a:off x="3733" y="2477"/>
              <a:ext cx="84" cy="48"/>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704" name="Line 19"/>
            <p:cNvSpPr>
              <a:spLocks noChangeShapeType="1"/>
            </p:cNvSpPr>
            <p:nvPr/>
          </p:nvSpPr>
          <p:spPr bwMode="auto">
            <a:xfrm flipH="1">
              <a:off x="3627" y="2790"/>
              <a:ext cx="0" cy="3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705" name="Line 20"/>
            <p:cNvSpPr>
              <a:spLocks noChangeShapeType="1"/>
            </p:cNvSpPr>
            <p:nvPr/>
          </p:nvSpPr>
          <p:spPr bwMode="auto">
            <a:xfrm flipH="1">
              <a:off x="3541" y="3178"/>
              <a:ext cx="86" cy="242"/>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706" name="Line 21"/>
            <p:cNvSpPr>
              <a:spLocks noChangeShapeType="1"/>
            </p:cNvSpPr>
            <p:nvPr/>
          </p:nvSpPr>
          <p:spPr bwMode="auto">
            <a:xfrm>
              <a:off x="3541" y="3420"/>
              <a:ext cx="84"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707" name="Line 22"/>
            <p:cNvSpPr>
              <a:spLocks noChangeShapeType="1"/>
            </p:cNvSpPr>
            <p:nvPr/>
          </p:nvSpPr>
          <p:spPr bwMode="auto">
            <a:xfrm>
              <a:off x="3819" y="3081"/>
              <a:ext cx="0" cy="29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708" name="Line 23"/>
            <p:cNvSpPr>
              <a:spLocks noChangeShapeType="1"/>
            </p:cNvSpPr>
            <p:nvPr/>
          </p:nvSpPr>
          <p:spPr bwMode="auto">
            <a:xfrm flipV="1">
              <a:off x="3819" y="3323"/>
              <a:ext cx="85"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709" name="Line 24"/>
            <p:cNvSpPr>
              <a:spLocks noChangeShapeType="1"/>
            </p:cNvSpPr>
            <p:nvPr/>
          </p:nvSpPr>
          <p:spPr bwMode="auto">
            <a:xfrm flipH="1">
              <a:off x="3456" y="2403"/>
              <a:ext cx="167" cy="12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710" name="Line 25"/>
            <p:cNvSpPr>
              <a:spLocks noChangeShapeType="1"/>
            </p:cNvSpPr>
            <p:nvPr/>
          </p:nvSpPr>
          <p:spPr bwMode="auto">
            <a:xfrm flipH="1">
              <a:off x="3583" y="2645"/>
              <a:ext cx="6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4" name="Group 43"/>
          <p:cNvGrpSpPr>
            <a:grpSpLocks/>
          </p:cNvGrpSpPr>
          <p:nvPr/>
        </p:nvGrpSpPr>
        <p:grpSpPr bwMode="auto">
          <a:xfrm>
            <a:off x="5892800" y="990600"/>
            <a:ext cx="2235200" cy="3371850"/>
            <a:chOff x="4176" y="624"/>
            <a:chExt cx="1584" cy="2124"/>
          </a:xfrm>
        </p:grpSpPr>
        <p:grpSp>
          <p:nvGrpSpPr>
            <p:cNvPr id="5" name="Group 44"/>
            <p:cNvGrpSpPr>
              <a:grpSpLocks/>
            </p:cNvGrpSpPr>
            <p:nvPr/>
          </p:nvGrpSpPr>
          <p:grpSpPr bwMode="auto">
            <a:xfrm>
              <a:off x="4608" y="1297"/>
              <a:ext cx="513" cy="1451"/>
              <a:chOff x="2784" y="1392"/>
              <a:chExt cx="513" cy="1440"/>
            </a:xfrm>
          </p:grpSpPr>
          <p:sp>
            <p:nvSpPr>
              <p:cNvPr id="21682" name="Line 45"/>
              <p:cNvSpPr>
                <a:spLocks noChangeShapeType="1"/>
              </p:cNvSpPr>
              <p:nvPr/>
            </p:nvSpPr>
            <p:spPr bwMode="auto">
              <a:xfrm>
                <a:off x="2955" y="1788"/>
                <a:ext cx="127" cy="10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83" name="Line 46"/>
              <p:cNvSpPr>
                <a:spLocks noChangeShapeType="1"/>
              </p:cNvSpPr>
              <p:nvPr/>
            </p:nvSpPr>
            <p:spPr bwMode="auto">
              <a:xfrm>
                <a:off x="2784" y="1938"/>
                <a:ext cx="123" cy="96"/>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84" name="Line 47"/>
              <p:cNvSpPr>
                <a:spLocks noChangeShapeType="1"/>
              </p:cNvSpPr>
              <p:nvPr/>
            </p:nvSpPr>
            <p:spPr bwMode="auto">
              <a:xfrm>
                <a:off x="2955" y="1590"/>
                <a:ext cx="0" cy="596"/>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85" name="Oval 48"/>
              <p:cNvSpPr>
                <a:spLocks noChangeArrowheads="1"/>
              </p:cNvSpPr>
              <p:nvPr/>
            </p:nvSpPr>
            <p:spPr bwMode="auto">
              <a:xfrm>
                <a:off x="2869" y="1392"/>
                <a:ext cx="142" cy="198"/>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686" name="Line 49"/>
              <p:cNvSpPr>
                <a:spLocks noChangeShapeType="1"/>
              </p:cNvSpPr>
              <p:nvPr/>
            </p:nvSpPr>
            <p:spPr bwMode="auto">
              <a:xfrm flipV="1">
                <a:off x="3123" y="1740"/>
                <a:ext cx="126" cy="1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87" name="Line 50"/>
              <p:cNvSpPr>
                <a:spLocks noChangeShapeType="1"/>
              </p:cNvSpPr>
              <p:nvPr/>
            </p:nvSpPr>
            <p:spPr bwMode="auto">
              <a:xfrm>
                <a:off x="3249" y="1740"/>
                <a:ext cx="4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88" name="Line 51"/>
              <p:cNvSpPr>
                <a:spLocks noChangeShapeType="1"/>
              </p:cNvSpPr>
              <p:nvPr/>
            </p:nvSpPr>
            <p:spPr bwMode="auto">
              <a:xfrm flipH="1">
                <a:off x="2955" y="2186"/>
                <a:ext cx="0" cy="396"/>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89" name="Line 52"/>
              <p:cNvSpPr>
                <a:spLocks noChangeShapeType="1"/>
              </p:cNvSpPr>
              <p:nvPr/>
            </p:nvSpPr>
            <p:spPr bwMode="auto">
              <a:xfrm flipH="1">
                <a:off x="2869" y="2582"/>
                <a:ext cx="86" cy="2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90" name="Line 53"/>
              <p:cNvSpPr>
                <a:spLocks noChangeShapeType="1"/>
              </p:cNvSpPr>
              <p:nvPr/>
            </p:nvSpPr>
            <p:spPr bwMode="auto">
              <a:xfrm>
                <a:off x="2880" y="2832"/>
                <a:ext cx="96"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91" name="Line 54"/>
              <p:cNvSpPr>
                <a:spLocks noChangeShapeType="1"/>
              </p:cNvSpPr>
              <p:nvPr/>
            </p:nvSpPr>
            <p:spPr bwMode="auto">
              <a:xfrm>
                <a:off x="2955" y="2186"/>
                <a:ext cx="61" cy="322"/>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92" name="Line 55"/>
              <p:cNvSpPr>
                <a:spLocks noChangeShapeType="1"/>
              </p:cNvSpPr>
              <p:nvPr/>
            </p:nvSpPr>
            <p:spPr bwMode="auto">
              <a:xfrm>
                <a:off x="3021" y="2508"/>
                <a:ext cx="0" cy="297"/>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93" name="Line 56"/>
              <p:cNvSpPr>
                <a:spLocks noChangeShapeType="1"/>
              </p:cNvSpPr>
              <p:nvPr/>
            </p:nvSpPr>
            <p:spPr bwMode="auto">
              <a:xfrm flipV="1">
                <a:off x="3018" y="2736"/>
                <a:ext cx="102" cy="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94" name="Line 57"/>
              <p:cNvSpPr>
                <a:spLocks noChangeShapeType="1"/>
              </p:cNvSpPr>
              <p:nvPr/>
            </p:nvSpPr>
            <p:spPr bwMode="auto">
              <a:xfrm flipH="1">
                <a:off x="2784" y="1788"/>
                <a:ext cx="167" cy="12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95" name="Line 58"/>
              <p:cNvSpPr>
                <a:spLocks noChangeShapeType="1"/>
              </p:cNvSpPr>
              <p:nvPr/>
            </p:nvSpPr>
            <p:spPr bwMode="auto">
              <a:xfrm flipH="1">
                <a:off x="2911" y="2036"/>
                <a:ext cx="6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sp>
          <p:nvSpPr>
            <p:cNvPr id="21681" name="Text Box 59"/>
            <p:cNvSpPr txBox="1">
              <a:spLocks noChangeArrowheads="1"/>
            </p:cNvSpPr>
            <p:nvPr/>
          </p:nvSpPr>
          <p:spPr bwMode="auto">
            <a:xfrm>
              <a:off x="4176" y="624"/>
              <a:ext cx="1584" cy="250"/>
            </a:xfrm>
            <a:prstGeom prst="rect">
              <a:avLst/>
            </a:prstGeom>
            <a:noFill/>
            <a:ln w="9525">
              <a:noFill/>
              <a:miter lim="800000"/>
              <a:headEnd/>
              <a:tailEnd/>
            </a:ln>
          </p:spPr>
          <p:txBody>
            <a:bodyPr>
              <a:spAutoFit/>
            </a:bodyPr>
            <a:lstStyle/>
            <a:p>
              <a:pPr eaLnBrk="0" fontAlgn="base" hangingPunct="0">
                <a:spcBef>
                  <a:spcPct val="0"/>
                </a:spcBef>
                <a:spcAft>
                  <a:spcPct val="0"/>
                </a:spcAft>
              </a:pPr>
              <a:r>
                <a:rPr lang="de-DE" sz="2000" b="1" smtClean="0">
                  <a:solidFill>
                    <a:srgbClr val="FFFFFF"/>
                  </a:solidFill>
                </a:rPr>
                <a:t> </a:t>
              </a:r>
              <a:r>
                <a:rPr lang="en-US" sz="2000" b="1" smtClean="0">
                  <a:solidFill>
                    <a:srgbClr val="FFFFFF"/>
                  </a:solidFill>
                </a:rPr>
                <a:t>&amp; Participation</a:t>
              </a:r>
              <a:endParaRPr lang="de-DE" sz="2000" b="1" smtClean="0">
                <a:solidFill>
                  <a:srgbClr val="FFFFFF"/>
                </a:solidFill>
              </a:endParaRPr>
            </a:p>
          </p:txBody>
        </p:sp>
      </p:grpSp>
      <p:grpSp>
        <p:nvGrpSpPr>
          <p:cNvPr id="6" name="Group 60"/>
          <p:cNvGrpSpPr>
            <a:grpSpLocks/>
          </p:cNvGrpSpPr>
          <p:nvPr/>
        </p:nvGrpSpPr>
        <p:grpSpPr bwMode="auto">
          <a:xfrm>
            <a:off x="4605867" y="3429000"/>
            <a:ext cx="723900" cy="2305050"/>
            <a:chOff x="3456" y="2016"/>
            <a:chExt cx="513" cy="1452"/>
          </a:xfrm>
        </p:grpSpPr>
        <p:sp>
          <p:nvSpPr>
            <p:cNvPr id="21665" name="Line 61"/>
            <p:cNvSpPr>
              <a:spLocks noChangeShapeType="1"/>
            </p:cNvSpPr>
            <p:nvPr/>
          </p:nvSpPr>
          <p:spPr bwMode="auto">
            <a:xfrm>
              <a:off x="3627" y="2403"/>
              <a:ext cx="127" cy="97"/>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66" name="Line 62"/>
            <p:cNvSpPr>
              <a:spLocks noChangeShapeType="1"/>
            </p:cNvSpPr>
            <p:nvPr/>
          </p:nvSpPr>
          <p:spPr bwMode="auto">
            <a:xfrm>
              <a:off x="3627" y="2790"/>
              <a:ext cx="192" cy="29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67" name="Line 63"/>
            <p:cNvSpPr>
              <a:spLocks noChangeShapeType="1"/>
            </p:cNvSpPr>
            <p:nvPr/>
          </p:nvSpPr>
          <p:spPr bwMode="auto">
            <a:xfrm>
              <a:off x="3456" y="2548"/>
              <a:ext cx="123" cy="9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68" name="Line 64"/>
            <p:cNvSpPr>
              <a:spLocks noChangeShapeType="1"/>
            </p:cNvSpPr>
            <p:nvPr/>
          </p:nvSpPr>
          <p:spPr bwMode="auto">
            <a:xfrm>
              <a:off x="3627" y="2210"/>
              <a:ext cx="0" cy="5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69" name="Oval 65"/>
            <p:cNvSpPr>
              <a:spLocks noChangeArrowheads="1"/>
            </p:cNvSpPr>
            <p:nvPr/>
          </p:nvSpPr>
          <p:spPr bwMode="auto">
            <a:xfrm>
              <a:off x="3541" y="2016"/>
              <a:ext cx="142" cy="194"/>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670" name="Line 66"/>
            <p:cNvSpPr>
              <a:spLocks noChangeShapeType="1"/>
            </p:cNvSpPr>
            <p:nvPr/>
          </p:nvSpPr>
          <p:spPr bwMode="auto">
            <a:xfrm flipV="1">
              <a:off x="3795" y="2355"/>
              <a:ext cx="126" cy="145"/>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71" name="Line 67"/>
            <p:cNvSpPr>
              <a:spLocks noChangeShapeType="1"/>
            </p:cNvSpPr>
            <p:nvPr/>
          </p:nvSpPr>
          <p:spPr bwMode="auto">
            <a:xfrm>
              <a:off x="3921" y="2355"/>
              <a:ext cx="4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72" name="Oval 68"/>
            <p:cNvSpPr>
              <a:spLocks noChangeArrowheads="1"/>
            </p:cNvSpPr>
            <p:nvPr/>
          </p:nvSpPr>
          <p:spPr bwMode="auto">
            <a:xfrm>
              <a:off x="3733" y="2477"/>
              <a:ext cx="84" cy="48"/>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673" name="Line 69"/>
            <p:cNvSpPr>
              <a:spLocks noChangeShapeType="1"/>
            </p:cNvSpPr>
            <p:nvPr/>
          </p:nvSpPr>
          <p:spPr bwMode="auto">
            <a:xfrm flipH="1">
              <a:off x="3627" y="2790"/>
              <a:ext cx="0" cy="3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74" name="Line 70"/>
            <p:cNvSpPr>
              <a:spLocks noChangeShapeType="1"/>
            </p:cNvSpPr>
            <p:nvPr/>
          </p:nvSpPr>
          <p:spPr bwMode="auto">
            <a:xfrm flipH="1">
              <a:off x="3541" y="3178"/>
              <a:ext cx="86" cy="242"/>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75" name="Line 71"/>
            <p:cNvSpPr>
              <a:spLocks noChangeShapeType="1"/>
            </p:cNvSpPr>
            <p:nvPr/>
          </p:nvSpPr>
          <p:spPr bwMode="auto">
            <a:xfrm>
              <a:off x="3541" y="3420"/>
              <a:ext cx="84"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76" name="Line 72"/>
            <p:cNvSpPr>
              <a:spLocks noChangeShapeType="1"/>
            </p:cNvSpPr>
            <p:nvPr/>
          </p:nvSpPr>
          <p:spPr bwMode="auto">
            <a:xfrm>
              <a:off x="3819" y="3081"/>
              <a:ext cx="0" cy="29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77" name="Line 73"/>
            <p:cNvSpPr>
              <a:spLocks noChangeShapeType="1"/>
            </p:cNvSpPr>
            <p:nvPr/>
          </p:nvSpPr>
          <p:spPr bwMode="auto">
            <a:xfrm flipV="1">
              <a:off x="3819" y="3323"/>
              <a:ext cx="85"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78" name="Line 74"/>
            <p:cNvSpPr>
              <a:spLocks noChangeShapeType="1"/>
            </p:cNvSpPr>
            <p:nvPr/>
          </p:nvSpPr>
          <p:spPr bwMode="auto">
            <a:xfrm flipH="1">
              <a:off x="3456" y="2403"/>
              <a:ext cx="167" cy="12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79" name="Line 75"/>
            <p:cNvSpPr>
              <a:spLocks noChangeShapeType="1"/>
            </p:cNvSpPr>
            <p:nvPr/>
          </p:nvSpPr>
          <p:spPr bwMode="auto">
            <a:xfrm flipH="1">
              <a:off x="3583" y="2645"/>
              <a:ext cx="6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7" name="Group 76"/>
          <p:cNvGrpSpPr>
            <a:grpSpLocks/>
          </p:cNvGrpSpPr>
          <p:nvPr/>
        </p:nvGrpSpPr>
        <p:grpSpPr bwMode="auto">
          <a:xfrm>
            <a:off x="5080000" y="3048000"/>
            <a:ext cx="723900" cy="2286000"/>
            <a:chOff x="3456" y="2016"/>
            <a:chExt cx="513" cy="1452"/>
          </a:xfrm>
        </p:grpSpPr>
        <p:sp>
          <p:nvSpPr>
            <p:cNvPr id="21650" name="Line 77"/>
            <p:cNvSpPr>
              <a:spLocks noChangeShapeType="1"/>
            </p:cNvSpPr>
            <p:nvPr/>
          </p:nvSpPr>
          <p:spPr bwMode="auto">
            <a:xfrm>
              <a:off x="3627" y="2403"/>
              <a:ext cx="127" cy="97"/>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51" name="Line 78"/>
            <p:cNvSpPr>
              <a:spLocks noChangeShapeType="1"/>
            </p:cNvSpPr>
            <p:nvPr/>
          </p:nvSpPr>
          <p:spPr bwMode="auto">
            <a:xfrm>
              <a:off x="3627" y="2790"/>
              <a:ext cx="192" cy="29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52" name="Line 79"/>
            <p:cNvSpPr>
              <a:spLocks noChangeShapeType="1"/>
            </p:cNvSpPr>
            <p:nvPr/>
          </p:nvSpPr>
          <p:spPr bwMode="auto">
            <a:xfrm>
              <a:off x="3456" y="2548"/>
              <a:ext cx="123" cy="9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53" name="Line 80"/>
            <p:cNvSpPr>
              <a:spLocks noChangeShapeType="1"/>
            </p:cNvSpPr>
            <p:nvPr/>
          </p:nvSpPr>
          <p:spPr bwMode="auto">
            <a:xfrm>
              <a:off x="3627" y="2210"/>
              <a:ext cx="0" cy="5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54" name="Oval 81"/>
            <p:cNvSpPr>
              <a:spLocks noChangeArrowheads="1"/>
            </p:cNvSpPr>
            <p:nvPr/>
          </p:nvSpPr>
          <p:spPr bwMode="auto">
            <a:xfrm>
              <a:off x="3541" y="2016"/>
              <a:ext cx="142" cy="194"/>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655" name="Line 82"/>
            <p:cNvSpPr>
              <a:spLocks noChangeShapeType="1"/>
            </p:cNvSpPr>
            <p:nvPr/>
          </p:nvSpPr>
          <p:spPr bwMode="auto">
            <a:xfrm flipV="1">
              <a:off x="3795" y="2355"/>
              <a:ext cx="126" cy="145"/>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56" name="Line 83"/>
            <p:cNvSpPr>
              <a:spLocks noChangeShapeType="1"/>
            </p:cNvSpPr>
            <p:nvPr/>
          </p:nvSpPr>
          <p:spPr bwMode="auto">
            <a:xfrm>
              <a:off x="3921" y="2355"/>
              <a:ext cx="4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57" name="Oval 84"/>
            <p:cNvSpPr>
              <a:spLocks noChangeArrowheads="1"/>
            </p:cNvSpPr>
            <p:nvPr/>
          </p:nvSpPr>
          <p:spPr bwMode="auto">
            <a:xfrm>
              <a:off x="3733" y="2477"/>
              <a:ext cx="84" cy="48"/>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658" name="Line 85"/>
            <p:cNvSpPr>
              <a:spLocks noChangeShapeType="1"/>
            </p:cNvSpPr>
            <p:nvPr/>
          </p:nvSpPr>
          <p:spPr bwMode="auto">
            <a:xfrm flipH="1">
              <a:off x="3627" y="2790"/>
              <a:ext cx="0" cy="3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59" name="Line 86"/>
            <p:cNvSpPr>
              <a:spLocks noChangeShapeType="1"/>
            </p:cNvSpPr>
            <p:nvPr/>
          </p:nvSpPr>
          <p:spPr bwMode="auto">
            <a:xfrm flipH="1">
              <a:off x="3541" y="3178"/>
              <a:ext cx="86" cy="242"/>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60" name="Line 87"/>
            <p:cNvSpPr>
              <a:spLocks noChangeShapeType="1"/>
            </p:cNvSpPr>
            <p:nvPr/>
          </p:nvSpPr>
          <p:spPr bwMode="auto">
            <a:xfrm>
              <a:off x="3541" y="3420"/>
              <a:ext cx="84"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61" name="Line 88"/>
            <p:cNvSpPr>
              <a:spLocks noChangeShapeType="1"/>
            </p:cNvSpPr>
            <p:nvPr/>
          </p:nvSpPr>
          <p:spPr bwMode="auto">
            <a:xfrm>
              <a:off x="3819" y="3081"/>
              <a:ext cx="0" cy="29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62" name="Line 89"/>
            <p:cNvSpPr>
              <a:spLocks noChangeShapeType="1"/>
            </p:cNvSpPr>
            <p:nvPr/>
          </p:nvSpPr>
          <p:spPr bwMode="auto">
            <a:xfrm flipV="1">
              <a:off x="3819" y="3323"/>
              <a:ext cx="85"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63" name="Line 90"/>
            <p:cNvSpPr>
              <a:spLocks noChangeShapeType="1"/>
            </p:cNvSpPr>
            <p:nvPr/>
          </p:nvSpPr>
          <p:spPr bwMode="auto">
            <a:xfrm flipH="1">
              <a:off x="3456" y="2403"/>
              <a:ext cx="167" cy="12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64" name="Line 91"/>
            <p:cNvSpPr>
              <a:spLocks noChangeShapeType="1"/>
            </p:cNvSpPr>
            <p:nvPr/>
          </p:nvSpPr>
          <p:spPr bwMode="auto">
            <a:xfrm flipH="1">
              <a:off x="3583" y="2645"/>
              <a:ext cx="6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8" name="Group 92"/>
          <p:cNvGrpSpPr>
            <a:grpSpLocks/>
          </p:cNvGrpSpPr>
          <p:nvPr/>
        </p:nvGrpSpPr>
        <p:grpSpPr bwMode="auto">
          <a:xfrm>
            <a:off x="5621867" y="2590800"/>
            <a:ext cx="723900" cy="2305050"/>
            <a:chOff x="3456" y="2016"/>
            <a:chExt cx="513" cy="1452"/>
          </a:xfrm>
        </p:grpSpPr>
        <p:sp>
          <p:nvSpPr>
            <p:cNvPr id="21635" name="Line 93"/>
            <p:cNvSpPr>
              <a:spLocks noChangeShapeType="1"/>
            </p:cNvSpPr>
            <p:nvPr/>
          </p:nvSpPr>
          <p:spPr bwMode="auto">
            <a:xfrm>
              <a:off x="3627" y="2403"/>
              <a:ext cx="127" cy="97"/>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36" name="Line 94"/>
            <p:cNvSpPr>
              <a:spLocks noChangeShapeType="1"/>
            </p:cNvSpPr>
            <p:nvPr/>
          </p:nvSpPr>
          <p:spPr bwMode="auto">
            <a:xfrm>
              <a:off x="3627" y="2790"/>
              <a:ext cx="192" cy="29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37" name="Line 95"/>
            <p:cNvSpPr>
              <a:spLocks noChangeShapeType="1"/>
            </p:cNvSpPr>
            <p:nvPr/>
          </p:nvSpPr>
          <p:spPr bwMode="auto">
            <a:xfrm>
              <a:off x="3456" y="2548"/>
              <a:ext cx="123" cy="9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38" name="Line 96"/>
            <p:cNvSpPr>
              <a:spLocks noChangeShapeType="1"/>
            </p:cNvSpPr>
            <p:nvPr/>
          </p:nvSpPr>
          <p:spPr bwMode="auto">
            <a:xfrm>
              <a:off x="3627" y="2210"/>
              <a:ext cx="0" cy="5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39" name="Oval 97"/>
            <p:cNvSpPr>
              <a:spLocks noChangeArrowheads="1"/>
            </p:cNvSpPr>
            <p:nvPr/>
          </p:nvSpPr>
          <p:spPr bwMode="auto">
            <a:xfrm>
              <a:off x="3541" y="2016"/>
              <a:ext cx="142" cy="194"/>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640" name="Line 98"/>
            <p:cNvSpPr>
              <a:spLocks noChangeShapeType="1"/>
            </p:cNvSpPr>
            <p:nvPr/>
          </p:nvSpPr>
          <p:spPr bwMode="auto">
            <a:xfrm flipV="1">
              <a:off x="3795" y="2355"/>
              <a:ext cx="126" cy="145"/>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41" name="Line 99"/>
            <p:cNvSpPr>
              <a:spLocks noChangeShapeType="1"/>
            </p:cNvSpPr>
            <p:nvPr/>
          </p:nvSpPr>
          <p:spPr bwMode="auto">
            <a:xfrm>
              <a:off x="3921" y="2355"/>
              <a:ext cx="4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42" name="Oval 100"/>
            <p:cNvSpPr>
              <a:spLocks noChangeArrowheads="1"/>
            </p:cNvSpPr>
            <p:nvPr/>
          </p:nvSpPr>
          <p:spPr bwMode="auto">
            <a:xfrm>
              <a:off x="3733" y="2477"/>
              <a:ext cx="84" cy="48"/>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643" name="Line 101"/>
            <p:cNvSpPr>
              <a:spLocks noChangeShapeType="1"/>
            </p:cNvSpPr>
            <p:nvPr/>
          </p:nvSpPr>
          <p:spPr bwMode="auto">
            <a:xfrm flipH="1">
              <a:off x="3627" y="2790"/>
              <a:ext cx="0" cy="3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44" name="Line 102"/>
            <p:cNvSpPr>
              <a:spLocks noChangeShapeType="1"/>
            </p:cNvSpPr>
            <p:nvPr/>
          </p:nvSpPr>
          <p:spPr bwMode="auto">
            <a:xfrm flipH="1">
              <a:off x="3541" y="3178"/>
              <a:ext cx="86" cy="242"/>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45" name="Line 103"/>
            <p:cNvSpPr>
              <a:spLocks noChangeShapeType="1"/>
            </p:cNvSpPr>
            <p:nvPr/>
          </p:nvSpPr>
          <p:spPr bwMode="auto">
            <a:xfrm>
              <a:off x="3541" y="3420"/>
              <a:ext cx="84"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46" name="Line 104"/>
            <p:cNvSpPr>
              <a:spLocks noChangeShapeType="1"/>
            </p:cNvSpPr>
            <p:nvPr/>
          </p:nvSpPr>
          <p:spPr bwMode="auto">
            <a:xfrm>
              <a:off x="3819" y="3081"/>
              <a:ext cx="0" cy="29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47" name="Line 105"/>
            <p:cNvSpPr>
              <a:spLocks noChangeShapeType="1"/>
            </p:cNvSpPr>
            <p:nvPr/>
          </p:nvSpPr>
          <p:spPr bwMode="auto">
            <a:xfrm flipV="1">
              <a:off x="3819" y="3323"/>
              <a:ext cx="85"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48" name="Line 106"/>
            <p:cNvSpPr>
              <a:spLocks noChangeShapeType="1"/>
            </p:cNvSpPr>
            <p:nvPr/>
          </p:nvSpPr>
          <p:spPr bwMode="auto">
            <a:xfrm flipH="1">
              <a:off x="3456" y="2403"/>
              <a:ext cx="167" cy="12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49" name="Line 107"/>
            <p:cNvSpPr>
              <a:spLocks noChangeShapeType="1"/>
            </p:cNvSpPr>
            <p:nvPr/>
          </p:nvSpPr>
          <p:spPr bwMode="auto">
            <a:xfrm flipH="1">
              <a:off x="3583" y="2645"/>
              <a:ext cx="6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9" name="Group 108"/>
          <p:cNvGrpSpPr>
            <a:grpSpLocks/>
          </p:cNvGrpSpPr>
          <p:nvPr/>
        </p:nvGrpSpPr>
        <p:grpSpPr bwMode="auto">
          <a:xfrm>
            <a:off x="6096000" y="2209800"/>
            <a:ext cx="723900" cy="2305050"/>
            <a:chOff x="3456" y="2016"/>
            <a:chExt cx="513" cy="1452"/>
          </a:xfrm>
        </p:grpSpPr>
        <p:sp>
          <p:nvSpPr>
            <p:cNvPr id="21620" name="Line 109"/>
            <p:cNvSpPr>
              <a:spLocks noChangeShapeType="1"/>
            </p:cNvSpPr>
            <p:nvPr/>
          </p:nvSpPr>
          <p:spPr bwMode="auto">
            <a:xfrm>
              <a:off x="3627" y="2403"/>
              <a:ext cx="127" cy="97"/>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21" name="Line 110"/>
            <p:cNvSpPr>
              <a:spLocks noChangeShapeType="1"/>
            </p:cNvSpPr>
            <p:nvPr/>
          </p:nvSpPr>
          <p:spPr bwMode="auto">
            <a:xfrm>
              <a:off x="3627" y="2790"/>
              <a:ext cx="192" cy="29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22" name="Line 111"/>
            <p:cNvSpPr>
              <a:spLocks noChangeShapeType="1"/>
            </p:cNvSpPr>
            <p:nvPr/>
          </p:nvSpPr>
          <p:spPr bwMode="auto">
            <a:xfrm>
              <a:off x="3456" y="2548"/>
              <a:ext cx="123" cy="9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23" name="Line 112"/>
            <p:cNvSpPr>
              <a:spLocks noChangeShapeType="1"/>
            </p:cNvSpPr>
            <p:nvPr/>
          </p:nvSpPr>
          <p:spPr bwMode="auto">
            <a:xfrm>
              <a:off x="3627" y="2210"/>
              <a:ext cx="0" cy="5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24" name="Oval 113"/>
            <p:cNvSpPr>
              <a:spLocks noChangeArrowheads="1"/>
            </p:cNvSpPr>
            <p:nvPr/>
          </p:nvSpPr>
          <p:spPr bwMode="auto">
            <a:xfrm>
              <a:off x="3541" y="2016"/>
              <a:ext cx="142" cy="194"/>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625" name="Line 114"/>
            <p:cNvSpPr>
              <a:spLocks noChangeShapeType="1"/>
            </p:cNvSpPr>
            <p:nvPr/>
          </p:nvSpPr>
          <p:spPr bwMode="auto">
            <a:xfrm flipV="1">
              <a:off x="3795" y="2355"/>
              <a:ext cx="126" cy="145"/>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26" name="Line 115"/>
            <p:cNvSpPr>
              <a:spLocks noChangeShapeType="1"/>
            </p:cNvSpPr>
            <p:nvPr/>
          </p:nvSpPr>
          <p:spPr bwMode="auto">
            <a:xfrm>
              <a:off x="3921" y="2355"/>
              <a:ext cx="4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27" name="Oval 116"/>
            <p:cNvSpPr>
              <a:spLocks noChangeArrowheads="1"/>
            </p:cNvSpPr>
            <p:nvPr/>
          </p:nvSpPr>
          <p:spPr bwMode="auto">
            <a:xfrm>
              <a:off x="3733" y="2477"/>
              <a:ext cx="84" cy="48"/>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628" name="Line 117"/>
            <p:cNvSpPr>
              <a:spLocks noChangeShapeType="1"/>
            </p:cNvSpPr>
            <p:nvPr/>
          </p:nvSpPr>
          <p:spPr bwMode="auto">
            <a:xfrm flipH="1">
              <a:off x="3627" y="2790"/>
              <a:ext cx="0" cy="3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29" name="Line 118"/>
            <p:cNvSpPr>
              <a:spLocks noChangeShapeType="1"/>
            </p:cNvSpPr>
            <p:nvPr/>
          </p:nvSpPr>
          <p:spPr bwMode="auto">
            <a:xfrm flipH="1">
              <a:off x="3541" y="3178"/>
              <a:ext cx="86" cy="242"/>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30" name="Line 119"/>
            <p:cNvSpPr>
              <a:spLocks noChangeShapeType="1"/>
            </p:cNvSpPr>
            <p:nvPr/>
          </p:nvSpPr>
          <p:spPr bwMode="auto">
            <a:xfrm>
              <a:off x="3541" y="3420"/>
              <a:ext cx="84"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31" name="Line 120"/>
            <p:cNvSpPr>
              <a:spLocks noChangeShapeType="1"/>
            </p:cNvSpPr>
            <p:nvPr/>
          </p:nvSpPr>
          <p:spPr bwMode="auto">
            <a:xfrm>
              <a:off x="3819" y="3081"/>
              <a:ext cx="0" cy="29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32" name="Line 121"/>
            <p:cNvSpPr>
              <a:spLocks noChangeShapeType="1"/>
            </p:cNvSpPr>
            <p:nvPr/>
          </p:nvSpPr>
          <p:spPr bwMode="auto">
            <a:xfrm flipV="1">
              <a:off x="3819" y="3323"/>
              <a:ext cx="85"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33" name="Line 122"/>
            <p:cNvSpPr>
              <a:spLocks noChangeShapeType="1"/>
            </p:cNvSpPr>
            <p:nvPr/>
          </p:nvSpPr>
          <p:spPr bwMode="auto">
            <a:xfrm flipH="1">
              <a:off x="3456" y="2403"/>
              <a:ext cx="167" cy="12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34" name="Line 123"/>
            <p:cNvSpPr>
              <a:spLocks noChangeShapeType="1"/>
            </p:cNvSpPr>
            <p:nvPr/>
          </p:nvSpPr>
          <p:spPr bwMode="auto">
            <a:xfrm flipH="1">
              <a:off x="3583" y="2645"/>
              <a:ext cx="6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0" name="Group 124"/>
          <p:cNvGrpSpPr>
            <a:grpSpLocks/>
          </p:cNvGrpSpPr>
          <p:nvPr/>
        </p:nvGrpSpPr>
        <p:grpSpPr bwMode="auto">
          <a:xfrm>
            <a:off x="3055056" y="990600"/>
            <a:ext cx="4944533" cy="5181600"/>
            <a:chOff x="2164" y="624"/>
            <a:chExt cx="3505" cy="3264"/>
          </a:xfrm>
        </p:grpSpPr>
        <p:sp>
          <p:nvSpPr>
            <p:cNvPr id="21553" name="Line 125"/>
            <p:cNvSpPr>
              <a:spLocks noChangeShapeType="1"/>
            </p:cNvSpPr>
            <p:nvPr/>
          </p:nvSpPr>
          <p:spPr bwMode="auto">
            <a:xfrm>
              <a:off x="4596" y="2755"/>
              <a:ext cx="0" cy="159"/>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11" name="Group 126"/>
            <p:cNvGrpSpPr>
              <a:grpSpLocks/>
            </p:cNvGrpSpPr>
            <p:nvPr/>
          </p:nvGrpSpPr>
          <p:grpSpPr bwMode="auto">
            <a:xfrm>
              <a:off x="3740" y="3375"/>
              <a:ext cx="195" cy="129"/>
              <a:chOff x="4169" y="2976"/>
              <a:chExt cx="144" cy="96"/>
            </a:xfrm>
          </p:grpSpPr>
          <p:sp>
            <p:nvSpPr>
              <p:cNvPr id="21618" name="Line 127"/>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19" name="Line 128"/>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2" name="Group 129"/>
            <p:cNvGrpSpPr>
              <a:grpSpLocks/>
            </p:cNvGrpSpPr>
            <p:nvPr/>
          </p:nvGrpSpPr>
          <p:grpSpPr bwMode="auto">
            <a:xfrm>
              <a:off x="4092" y="3135"/>
              <a:ext cx="187" cy="129"/>
              <a:chOff x="4092" y="3135"/>
              <a:chExt cx="187" cy="129"/>
            </a:xfrm>
          </p:grpSpPr>
          <p:sp>
            <p:nvSpPr>
              <p:cNvPr id="21616" name="Line 130"/>
              <p:cNvSpPr>
                <a:spLocks noChangeShapeType="1"/>
              </p:cNvSpPr>
              <p:nvPr/>
            </p:nvSpPr>
            <p:spPr bwMode="auto">
              <a:xfrm>
                <a:off x="4092" y="3135"/>
                <a:ext cx="0" cy="129"/>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17" name="Line 131"/>
              <p:cNvSpPr>
                <a:spLocks noChangeShapeType="1"/>
              </p:cNvSpPr>
              <p:nvPr/>
            </p:nvSpPr>
            <p:spPr bwMode="auto">
              <a:xfrm>
                <a:off x="4098" y="3135"/>
                <a:ext cx="181"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3" name="Group 132"/>
            <p:cNvGrpSpPr>
              <a:grpSpLocks/>
            </p:cNvGrpSpPr>
            <p:nvPr/>
          </p:nvGrpSpPr>
          <p:grpSpPr bwMode="auto">
            <a:xfrm>
              <a:off x="4252" y="3006"/>
              <a:ext cx="195" cy="129"/>
              <a:chOff x="4169" y="2976"/>
              <a:chExt cx="144" cy="96"/>
            </a:xfrm>
          </p:grpSpPr>
          <p:sp>
            <p:nvSpPr>
              <p:cNvPr id="21614" name="Line 133"/>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15" name="Line 134"/>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sp>
          <p:nvSpPr>
            <p:cNvPr id="21557" name="Line 135"/>
            <p:cNvSpPr>
              <a:spLocks noChangeShapeType="1"/>
            </p:cNvSpPr>
            <p:nvPr/>
          </p:nvSpPr>
          <p:spPr bwMode="auto">
            <a:xfrm>
              <a:off x="4596" y="2748"/>
              <a:ext cx="1073"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14" name="Group 136"/>
            <p:cNvGrpSpPr>
              <a:grpSpLocks/>
            </p:cNvGrpSpPr>
            <p:nvPr/>
          </p:nvGrpSpPr>
          <p:grpSpPr bwMode="auto">
            <a:xfrm>
              <a:off x="4421" y="2893"/>
              <a:ext cx="195" cy="129"/>
              <a:chOff x="4169" y="2976"/>
              <a:chExt cx="144" cy="96"/>
            </a:xfrm>
          </p:grpSpPr>
          <p:sp>
            <p:nvSpPr>
              <p:cNvPr id="21612" name="Line 137"/>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13" name="Line 138"/>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5" name="Group 139"/>
            <p:cNvGrpSpPr>
              <a:grpSpLocks/>
            </p:cNvGrpSpPr>
            <p:nvPr/>
          </p:nvGrpSpPr>
          <p:grpSpPr bwMode="auto">
            <a:xfrm>
              <a:off x="3914" y="3259"/>
              <a:ext cx="195" cy="129"/>
              <a:chOff x="4169" y="2976"/>
              <a:chExt cx="144" cy="96"/>
            </a:xfrm>
          </p:grpSpPr>
          <p:sp>
            <p:nvSpPr>
              <p:cNvPr id="21610" name="Line 140"/>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11" name="Line 141"/>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sp>
          <p:nvSpPr>
            <p:cNvPr id="21560" name="Line 142"/>
            <p:cNvSpPr>
              <a:spLocks noChangeShapeType="1"/>
            </p:cNvSpPr>
            <p:nvPr/>
          </p:nvSpPr>
          <p:spPr bwMode="auto">
            <a:xfrm>
              <a:off x="2164" y="3888"/>
              <a:ext cx="1073"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16" name="Group 143"/>
            <p:cNvGrpSpPr>
              <a:grpSpLocks/>
            </p:cNvGrpSpPr>
            <p:nvPr/>
          </p:nvGrpSpPr>
          <p:grpSpPr bwMode="auto">
            <a:xfrm>
              <a:off x="4944" y="1297"/>
              <a:ext cx="369" cy="1354"/>
              <a:chOff x="2805" y="1776"/>
              <a:chExt cx="513" cy="1440"/>
            </a:xfrm>
          </p:grpSpPr>
          <p:sp>
            <p:nvSpPr>
              <p:cNvPr id="21594" name="Oval 144"/>
              <p:cNvSpPr>
                <a:spLocks noChangeArrowheads="1"/>
              </p:cNvSpPr>
              <p:nvPr/>
            </p:nvSpPr>
            <p:spPr bwMode="auto">
              <a:xfrm>
                <a:off x="2972" y="2880"/>
                <a:ext cx="53"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595" name="Line 145"/>
              <p:cNvSpPr>
                <a:spLocks noChangeShapeType="1"/>
              </p:cNvSpPr>
              <p:nvPr/>
            </p:nvSpPr>
            <p:spPr bwMode="auto">
              <a:xfrm>
                <a:off x="2976" y="2160"/>
                <a:ext cx="127" cy="96"/>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96" name="Line 146"/>
              <p:cNvSpPr>
                <a:spLocks noChangeShapeType="1"/>
              </p:cNvSpPr>
              <p:nvPr/>
            </p:nvSpPr>
            <p:spPr bwMode="auto">
              <a:xfrm>
                <a:off x="2976" y="2544"/>
                <a:ext cx="192" cy="2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97" name="Oval 147"/>
              <p:cNvSpPr>
                <a:spLocks noChangeArrowheads="1"/>
              </p:cNvSpPr>
              <p:nvPr/>
            </p:nvSpPr>
            <p:spPr bwMode="auto">
              <a:xfrm>
                <a:off x="3165" y="2784"/>
                <a:ext cx="53"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598" name="Line 148"/>
              <p:cNvSpPr>
                <a:spLocks noChangeShapeType="1"/>
              </p:cNvSpPr>
              <p:nvPr/>
            </p:nvSpPr>
            <p:spPr bwMode="auto">
              <a:xfrm>
                <a:off x="2805" y="2304"/>
                <a:ext cx="123" cy="93"/>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99" name="Line 149"/>
              <p:cNvSpPr>
                <a:spLocks noChangeShapeType="1"/>
              </p:cNvSpPr>
              <p:nvPr/>
            </p:nvSpPr>
            <p:spPr bwMode="auto">
              <a:xfrm>
                <a:off x="2976" y="1968"/>
                <a:ext cx="0" cy="576"/>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00" name="Oval 150"/>
              <p:cNvSpPr>
                <a:spLocks noChangeArrowheads="1"/>
              </p:cNvSpPr>
              <p:nvPr/>
            </p:nvSpPr>
            <p:spPr bwMode="auto">
              <a:xfrm>
                <a:off x="2890" y="1776"/>
                <a:ext cx="142" cy="192"/>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601" name="Line 151"/>
              <p:cNvSpPr>
                <a:spLocks noChangeShapeType="1"/>
              </p:cNvSpPr>
              <p:nvPr/>
            </p:nvSpPr>
            <p:spPr bwMode="auto">
              <a:xfrm flipV="1">
                <a:off x="3144" y="2112"/>
                <a:ext cx="126" cy="1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02" name="Line 152"/>
              <p:cNvSpPr>
                <a:spLocks noChangeShapeType="1"/>
              </p:cNvSpPr>
              <p:nvPr/>
            </p:nvSpPr>
            <p:spPr bwMode="auto">
              <a:xfrm>
                <a:off x="3270" y="2112"/>
                <a:ext cx="4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03" name="Line 153"/>
              <p:cNvSpPr>
                <a:spLocks noChangeShapeType="1"/>
              </p:cNvSpPr>
              <p:nvPr/>
            </p:nvSpPr>
            <p:spPr bwMode="auto">
              <a:xfrm flipH="1">
                <a:off x="2976" y="2544"/>
                <a:ext cx="0" cy="38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04" name="Line 154"/>
              <p:cNvSpPr>
                <a:spLocks noChangeShapeType="1"/>
              </p:cNvSpPr>
              <p:nvPr/>
            </p:nvSpPr>
            <p:spPr bwMode="auto">
              <a:xfrm flipH="1">
                <a:off x="2890" y="2928"/>
                <a:ext cx="86" cy="24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05" name="Line 155"/>
              <p:cNvSpPr>
                <a:spLocks noChangeShapeType="1"/>
              </p:cNvSpPr>
              <p:nvPr/>
            </p:nvSpPr>
            <p:spPr bwMode="auto">
              <a:xfrm>
                <a:off x="2890" y="3168"/>
                <a:ext cx="84"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06" name="Line 156"/>
              <p:cNvSpPr>
                <a:spLocks noChangeShapeType="1"/>
              </p:cNvSpPr>
              <p:nvPr/>
            </p:nvSpPr>
            <p:spPr bwMode="auto">
              <a:xfrm>
                <a:off x="3168" y="2832"/>
                <a:ext cx="0" cy="2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07" name="Line 157"/>
              <p:cNvSpPr>
                <a:spLocks noChangeShapeType="1"/>
              </p:cNvSpPr>
              <p:nvPr/>
            </p:nvSpPr>
            <p:spPr bwMode="auto">
              <a:xfrm flipV="1">
                <a:off x="3168" y="3072"/>
                <a:ext cx="85"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08" name="Line 158"/>
              <p:cNvSpPr>
                <a:spLocks noChangeShapeType="1"/>
              </p:cNvSpPr>
              <p:nvPr/>
            </p:nvSpPr>
            <p:spPr bwMode="auto">
              <a:xfrm flipH="1">
                <a:off x="2805" y="2160"/>
                <a:ext cx="167" cy="12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609" name="Line 159"/>
              <p:cNvSpPr>
                <a:spLocks noChangeShapeType="1"/>
              </p:cNvSpPr>
              <p:nvPr/>
            </p:nvSpPr>
            <p:spPr bwMode="auto">
              <a:xfrm flipH="1">
                <a:off x="2932" y="2400"/>
                <a:ext cx="6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7" name="Group 160"/>
            <p:cNvGrpSpPr>
              <a:grpSpLocks/>
            </p:cNvGrpSpPr>
            <p:nvPr/>
          </p:nvGrpSpPr>
          <p:grpSpPr bwMode="auto">
            <a:xfrm>
              <a:off x="5136" y="1345"/>
              <a:ext cx="351" cy="1355"/>
              <a:chOff x="5856" y="2736"/>
              <a:chExt cx="351" cy="1344"/>
            </a:xfrm>
          </p:grpSpPr>
          <p:sp>
            <p:nvSpPr>
              <p:cNvPr id="21580" name="Line 161"/>
              <p:cNvSpPr>
                <a:spLocks noChangeShapeType="1"/>
              </p:cNvSpPr>
              <p:nvPr/>
            </p:nvSpPr>
            <p:spPr bwMode="auto">
              <a:xfrm flipH="1">
                <a:off x="6003" y="3094"/>
                <a:ext cx="87" cy="9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81" name="Line 162"/>
              <p:cNvSpPr>
                <a:spLocks noChangeShapeType="1"/>
              </p:cNvSpPr>
              <p:nvPr/>
            </p:nvSpPr>
            <p:spPr bwMode="auto">
              <a:xfrm flipH="1">
                <a:off x="6123" y="3229"/>
                <a:ext cx="84" cy="87"/>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82" name="Line 163"/>
              <p:cNvSpPr>
                <a:spLocks noChangeShapeType="1"/>
              </p:cNvSpPr>
              <p:nvPr/>
            </p:nvSpPr>
            <p:spPr bwMode="auto">
              <a:xfrm flipH="1">
                <a:off x="6090" y="2915"/>
                <a:ext cx="0" cy="538"/>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83" name="Oval 164"/>
              <p:cNvSpPr>
                <a:spLocks noChangeArrowheads="1"/>
              </p:cNvSpPr>
              <p:nvPr/>
            </p:nvSpPr>
            <p:spPr bwMode="auto">
              <a:xfrm flipH="1">
                <a:off x="6052" y="2736"/>
                <a:ext cx="97" cy="179"/>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584" name="Line 165"/>
              <p:cNvSpPr>
                <a:spLocks noChangeShapeType="1"/>
              </p:cNvSpPr>
              <p:nvPr/>
            </p:nvSpPr>
            <p:spPr bwMode="auto">
              <a:xfrm flipH="1" flipV="1">
                <a:off x="5889" y="3050"/>
                <a:ext cx="86" cy="13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85" name="Line 166"/>
              <p:cNvSpPr>
                <a:spLocks noChangeShapeType="1"/>
              </p:cNvSpPr>
              <p:nvPr/>
            </p:nvSpPr>
            <p:spPr bwMode="auto">
              <a:xfrm flipH="1">
                <a:off x="5856" y="3050"/>
                <a:ext cx="3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86" name="Line 167"/>
              <p:cNvSpPr>
                <a:spLocks noChangeShapeType="1"/>
              </p:cNvSpPr>
              <p:nvPr/>
            </p:nvSpPr>
            <p:spPr bwMode="auto">
              <a:xfrm>
                <a:off x="6090" y="3453"/>
                <a:ext cx="0" cy="35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87" name="Line 168"/>
              <p:cNvSpPr>
                <a:spLocks noChangeShapeType="1"/>
              </p:cNvSpPr>
              <p:nvPr/>
            </p:nvSpPr>
            <p:spPr bwMode="auto">
              <a:xfrm>
                <a:off x="6090" y="3811"/>
                <a:ext cx="59" cy="22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88" name="Line 169"/>
              <p:cNvSpPr>
                <a:spLocks noChangeShapeType="1"/>
              </p:cNvSpPr>
              <p:nvPr/>
            </p:nvSpPr>
            <p:spPr bwMode="auto">
              <a:xfrm flipH="1">
                <a:off x="6091" y="4035"/>
                <a:ext cx="58" cy="45"/>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89" name="Line 170"/>
              <p:cNvSpPr>
                <a:spLocks noChangeShapeType="1"/>
              </p:cNvSpPr>
              <p:nvPr/>
            </p:nvSpPr>
            <p:spPr bwMode="auto">
              <a:xfrm flipH="1">
                <a:off x="6048" y="3453"/>
                <a:ext cx="42" cy="29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90" name="Line 171"/>
              <p:cNvSpPr>
                <a:spLocks noChangeShapeType="1"/>
              </p:cNvSpPr>
              <p:nvPr/>
            </p:nvSpPr>
            <p:spPr bwMode="auto">
              <a:xfrm flipH="1">
                <a:off x="6045" y="3744"/>
                <a:ext cx="0" cy="26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91" name="Line 172"/>
              <p:cNvSpPr>
                <a:spLocks noChangeShapeType="1"/>
              </p:cNvSpPr>
              <p:nvPr/>
            </p:nvSpPr>
            <p:spPr bwMode="auto">
              <a:xfrm flipH="1" flipV="1">
                <a:off x="6028" y="3946"/>
                <a:ext cx="19" cy="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92" name="Line 173"/>
              <p:cNvSpPr>
                <a:spLocks noChangeShapeType="1"/>
              </p:cNvSpPr>
              <p:nvPr/>
            </p:nvSpPr>
            <p:spPr bwMode="auto">
              <a:xfrm>
                <a:off x="6093" y="3094"/>
                <a:ext cx="114" cy="112"/>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93" name="Line 174"/>
              <p:cNvSpPr>
                <a:spLocks noChangeShapeType="1"/>
              </p:cNvSpPr>
              <p:nvPr/>
            </p:nvSpPr>
            <p:spPr bwMode="auto">
              <a:xfrm>
                <a:off x="6077" y="3318"/>
                <a:ext cx="4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sp>
          <p:nvSpPr>
            <p:cNvPr id="21563" name="Text Box 175"/>
            <p:cNvSpPr txBox="1">
              <a:spLocks noChangeArrowheads="1"/>
            </p:cNvSpPr>
            <p:nvPr/>
          </p:nvSpPr>
          <p:spPr bwMode="auto">
            <a:xfrm>
              <a:off x="3552" y="624"/>
              <a:ext cx="787" cy="25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000" b="1" smtClean="0">
                  <a:solidFill>
                    <a:srgbClr val="FFFFFF"/>
                  </a:solidFill>
                </a:rPr>
                <a:t>Activity</a:t>
              </a:r>
              <a:endParaRPr lang="de-DE" sz="2000" b="1" smtClean="0">
                <a:solidFill>
                  <a:srgbClr val="FFFFFF"/>
                </a:solidFill>
              </a:endParaRPr>
            </a:p>
          </p:txBody>
        </p:sp>
        <p:grpSp>
          <p:nvGrpSpPr>
            <p:cNvPr id="18" name="Group 176"/>
            <p:cNvGrpSpPr>
              <a:grpSpLocks/>
            </p:cNvGrpSpPr>
            <p:nvPr/>
          </p:nvGrpSpPr>
          <p:grpSpPr bwMode="auto">
            <a:xfrm>
              <a:off x="3570" y="3504"/>
              <a:ext cx="195" cy="129"/>
              <a:chOff x="4169" y="2976"/>
              <a:chExt cx="144" cy="96"/>
            </a:xfrm>
          </p:grpSpPr>
          <p:sp>
            <p:nvSpPr>
              <p:cNvPr id="21578" name="Line 177"/>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79" name="Line 178"/>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9" name="Group 179"/>
            <p:cNvGrpSpPr>
              <a:grpSpLocks/>
            </p:cNvGrpSpPr>
            <p:nvPr/>
          </p:nvGrpSpPr>
          <p:grpSpPr bwMode="auto">
            <a:xfrm>
              <a:off x="3400" y="3643"/>
              <a:ext cx="195" cy="129"/>
              <a:chOff x="4169" y="2976"/>
              <a:chExt cx="144" cy="96"/>
            </a:xfrm>
          </p:grpSpPr>
          <p:sp>
            <p:nvSpPr>
              <p:cNvPr id="21576" name="Line 180"/>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77" name="Line 181"/>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20" name="Group 182"/>
            <p:cNvGrpSpPr>
              <a:grpSpLocks/>
            </p:cNvGrpSpPr>
            <p:nvPr/>
          </p:nvGrpSpPr>
          <p:grpSpPr bwMode="auto">
            <a:xfrm>
              <a:off x="3216" y="3751"/>
              <a:ext cx="195" cy="129"/>
              <a:chOff x="4169" y="2976"/>
              <a:chExt cx="144" cy="96"/>
            </a:xfrm>
          </p:grpSpPr>
          <p:sp>
            <p:nvSpPr>
              <p:cNvPr id="21574" name="Line 183"/>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75" name="Line 184"/>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21" name="Group 185"/>
            <p:cNvGrpSpPr>
              <a:grpSpLocks/>
            </p:cNvGrpSpPr>
            <p:nvPr/>
          </p:nvGrpSpPr>
          <p:grpSpPr bwMode="auto">
            <a:xfrm flipH="1">
              <a:off x="5424" y="1344"/>
              <a:ext cx="240" cy="1392"/>
              <a:chOff x="4944" y="2352"/>
              <a:chExt cx="259" cy="1392"/>
            </a:xfrm>
          </p:grpSpPr>
          <p:sp>
            <p:nvSpPr>
              <p:cNvPr id="21568" name="Line 186"/>
              <p:cNvSpPr>
                <a:spLocks noChangeShapeType="1"/>
              </p:cNvSpPr>
              <p:nvPr/>
            </p:nvSpPr>
            <p:spPr bwMode="auto">
              <a:xfrm>
                <a:off x="5002" y="2543"/>
                <a:ext cx="0" cy="4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69" name="Oval 187"/>
              <p:cNvSpPr>
                <a:spLocks noChangeArrowheads="1"/>
              </p:cNvSpPr>
              <p:nvPr/>
            </p:nvSpPr>
            <p:spPr bwMode="auto">
              <a:xfrm>
                <a:off x="4944" y="2352"/>
                <a:ext cx="173" cy="191"/>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570" name="Line 188"/>
              <p:cNvSpPr>
                <a:spLocks noChangeShapeType="1"/>
              </p:cNvSpPr>
              <p:nvPr/>
            </p:nvSpPr>
            <p:spPr bwMode="auto">
              <a:xfrm>
                <a:off x="5002" y="3010"/>
                <a:ext cx="57" cy="3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71" name="Line 189"/>
              <p:cNvSpPr>
                <a:spLocks noChangeShapeType="1"/>
              </p:cNvSpPr>
              <p:nvPr/>
            </p:nvSpPr>
            <p:spPr bwMode="auto">
              <a:xfrm>
                <a:off x="5059" y="3354"/>
                <a:ext cx="0" cy="3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72" name="Line 190"/>
              <p:cNvSpPr>
                <a:spLocks noChangeShapeType="1"/>
              </p:cNvSpPr>
              <p:nvPr/>
            </p:nvSpPr>
            <p:spPr bwMode="auto">
              <a:xfrm>
                <a:off x="5088" y="3722"/>
                <a:ext cx="115"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73" name="Oval 191"/>
              <p:cNvSpPr>
                <a:spLocks noChangeArrowheads="1"/>
              </p:cNvSpPr>
              <p:nvPr/>
            </p:nvSpPr>
            <p:spPr bwMode="auto">
              <a:xfrm>
                <a:off x="5035" y="3696"/>
                <a:ext cx="99" cy="48"/>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grpSp>
      </p:grpSp>
      <p:grpSp>
        <p:nvGrpSpPr>
          <p:cNvPr id="22" name="Group 192"/>
          <p:cNvGrpSpPr>
            <a:grpSpLocks/>
          </p:cNvGrpSpPr>
          <p:nvPr/>
        </p:nvGrpSpPr>
        <p:grpSpPr bwMode="auto">
          <a:xfrm>
            <a:off x="5892801" y="2590800"/>
            <a:ext cx="365478" cy="2209800"/>
            <a:chOff x="4944" y="2352"/>
            <a:chExt cx="259" cy="1392"/>
          </a:xfrm>
        </p:grpSpPr>
        <p:sp>
          <p:nvSpPr>
            <p:cNvPr id="21547" name="Line 193"/>
            <p:cNvSpPr>
              <a:spLocks noChangeShapeType="1"/>
            </p:cNvSpPr>
            <p:nvPr/>
          </p:nvSpPr>
          <p:spPr bwMode="auto">
            <a:xfrm>
              <a:off x="5002" y="2543"/>
              <a:ext cx="0" cy="4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48" name="Oval 194"/>
            <p:cNvSpPr>
              <a:spLocks noChangeArrowheads="1"/>
            </p:cNvSpPr>
            <p:nvPr/>
          </p:nvSpPr>
          <p:spPr bwMode="auto">
            <a:xfrm>
              <a:off x="4944" y="2352"/>
              <a:ext cx="173" cy="191"/>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549" name="Line 195"/>
            <p:cNvSpPr>
              <a:spLocks noChangeShapeType="1"/>
            </p:cNvSpPr>
            <p:nvPr/>
          </p:nvSpPr>
          <p:spPr bwMode="auto">
            <a:xfrm>
              <a:off x="5002" y="3010"/>
              <a:ext cx="57" cy="3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50" name="Line 196"/>
            <p:cNvSpPr>
              <a:spLocks noChangeShapeType="1"/>
            </p:cNvSpPr>
            <p:nvPr/>
          </p:nvSpPr>
          <p:spPr bwMode="auto">
            <a:xfrm>
              <a:off x="5059" y="3354"/>
              <a:ext cx="0" cy="3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51" name="Line 197"/>
            <p:cNvSpPr>
              <a:spLocks noChangeShapeType="1"/>
            </p:cNvSpPr>
            <p:nvPr/>
          </p:nvSpPr>
          <p:spPr bwMode="auto">
            <a:xfrm>
              <a:off x="5088" y="3722"/>
              <a:ext cx="115"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52" name="Oval 198"/>
            <p:cNvSpPr>
              <a:spLocks noChangeArrowheads="1"/>
            </p:cNvSpPr>
            <p:nvPr/>
          </p:nvSpPr>
          <p:spPr bwMode="auto">
            <a:xfrm>
              <a:off x="5035" y="3696"/>
              <a:ext cx="99" cy="48"/>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grpSp>
      <p:grpSp>
        <p:nvGrpSpPr>
          <p:cNvPr id="23" name="Group 199"/>
          <p:cNvGrpSpPr>
            <a:grpSpLocks/>
          </p:cNvGrpSpPr>
          <p:nvPr/>
        </p:nvGrpSpPr>
        <p:grpSpPr bwMode="auto">
          <a:xfrm>
            <a:off x="5418668" y="2971800"/>
            <a:ext cx="366889" cy="2209800"/>
            <a:chOff x="4944" y="2352"/>
            <a:chExt cx="259" cy="1392"/>
          </a:xfrm>
        </p:grpSpPr>
        <p:sp>
          <p:nvSpPr>
            <p:cNvPr id="21541" name="Line 200"/>
            <p:cNvSpPr>
              <a:spLocks noChangeShapeType="1"/>
            </p:cNvSpPr>
            <p:nvPr/>
          </p:nvSpPr>
          <p:spPr bwMode="auto">
            <a:xfrm>
              <a:off x="5002" y="2543"/>
              <a:ext cx="0" cy="4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42" name="Oval 201"/>
            <p:cNvSpPr>
              <a:spLocks noChangeArrowheads="1"/>
            </p:cNvSpPr>
            <p:nvPr/>
          </p:nvSpPr>
          <p:spPr bwMode="auto">
            <a:xfrm>
              <a:off x="4944" y="2352"/>
              <a:ext cx="173" cy="191"/>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543" name="Line 202"/>
            <p:cNvSpPr>
              <a:spLocks noChangeShapeType="1"/>
            </p:cNvSpPr>
            <p:nvPr/>
          </p:nvSpPr>
          <p:spPr bwMode="auto">
            <a:xfrm>
              <a:off x="5002" y="3010"/>
              <a:ext cx="57" cy="3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44" name="Line 203"/>
            <p:cNvSpPr>
              <a:spLocks noChangeShapeType="1"/>
            </p:cNvSpPr>
            <p:nvPr/>
          </p:nvSpPr>
          <p:spPr bwMode="auto">
            <a:xfrm>
              <a:off x="5059" y="3354"/>
              <a:ext cx="0" cy="3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45" name="Line 204"/>
            <p:cNvSpPr>
              <a:spLocks noChangeShapeType="1"/>
            </p:cNvSpPr>
            <p:nvPr/>
          </p:nvSpPr>
          <p:spPr bwMode="auto">
            <a:xfrm>
              <a:off x="5088" y="3722"/>
              <a:ext cx="115"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46" name="Oval 205"/>
            <p:cNvSpPr>
              <a:spLocks noChangeArrowheads="1"/>
            </p:cNvSpPr>
            <p:nvPr/>
          </p:nvSpPr>
          <p:spPr bwMode="auto">
            <a:xfrm>
              <a:off x="5035" y="3696"/>
              <a:ext cx="99" cy="48"/>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grpSp>
      <p:grpSp>
        <p:nvGrpSpPr>
          <p:cNvPr id="24" name="Group 206"/>
          <p:cNvGrpSpPr>
            <a:grpSpLocks/>
          </p:cNvGrpSpPr>
          <p:nvPr/>
        </p:nvGrpSpPr>
        <p:grpSpPr bwMode="auto">
          <a:xfrm>
            <a:off x="4944535" y="3352800"/>
            <a:ext cx="365478" cy="2209800"/>
            <a:chOff x="4944" y="2352"/>
            <a:chExt cx="259" cy="1392"/>
          </a:xfrm>
        </p:grpSpPr>
        <p:sp>
          <p:nvSpPr>
            <p:cNvPr id="21535" name="Line 207"/>
            <p:cNvSpPr>
              <a:spLocks noChangeShapeType="1"/>
            </p:cNvSpPr>
            <p:nvPr/>
          </p:nvSpPr>
          <p:spPr bwMode="auto">
            <a:xfrm>
              <a:off x="5002" y="2543"/>
              <a:ext cx="0" cy="4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36" name="Oval 208"/>
            <p:cNvSpPr>
              <a:spLocks noChangeArrowheads="1"/>
            </p:cNvSpPr>
            <p:nvPr/>
          </p:nvSpPr>
          <p:spPr bwMode="auto">
            <a:xfrm>
              <a:off x="4944" y="2352"/>
              <a:ext cx="173" cy="191"/>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537" name="Line 209"/>
            <p:cNvSpPr>
              <a:spLocks noChangeShapeType="1"/>
            </p:cNvSpPr>
            <p:nvPr/>
          </p:nvSpPr>
          <p:spPr bwMode="auto">
            <a:xfrm>
              <a:off x="5002" y="3010"/>
              <a:ext cx="57" cy="3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38" name="Line 210"/>
            <p:cNvSpPr>
              <a:spLocks noChangeShapeType="1"/>
            </p:cNvSpPr>
            <p:nvPr/>
          </p:nvSpPr>
          <p:spPr bwMode="auto">
            <a:xfrm>
              <a:off x="5059" y="3354"/>
              <a:ext cx="0" cy="3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39" name="Line 211"/>
            <p:cNvSpPr>
              <a:spLocks noChangeShapeType="1"/>
            </p:cNvSpPr>
            <p:nvPr/>
          </p:nvSpPr>
          <p:spPr bwMode="auto">
            <a:xfrm>
              <a:off x="5088" y="3722"/>
              <a:ext cx="115"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40" name="Oval 212"/>
            <p:cNvSpPr>
              <a:spLocks noChangeArrowheads="1"/>
            </p:cNvSpPr>
            <p:nvPr/>
          </p:nvSpPr>
          <p:spPr bwMode="auto">
            <a:xfrm>
              <a:off x="5035" y="3696"/>
              <a:ext cx="99" cy="48"/>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grpSp>
      <p:grpSp>
        <p:nvGrpSpPr>
          <p:cNvPr id="25" name="Group 213"/>
          <p:cNvGrpSpPr>
            <a:grpSpLocks/>
          </p:cNvGrpSpPr>
          <p:nvPr/>
        </p:nvGrpSpPr>
        <p:grpSpPr bwMode="auto">
          <a:xfrm>
            <a:off x="609600" y="990600"/>
            <a:ext cx="2051756" cy="3505200"/>
            <a:chOff x="432" y="624"/>
            <a:chExt cx="1454" cy="2208"/>
          </a:xfrm>
        </p:grpSpPr>
        <p:sp>
          <p:nvSpPr>
            <p:cNvPr id="21519" name="Text Box 214"/>
            <p:cNvSpPr txBox="1">
              <a:spLocks noChangeArrowheads="1"/>
            </p:cNvSpPr>
            <p:nvPr/>
          </p:nvSpPr>
          <p:spPr bwMode="auto">
            <a:xfrm>
              <a:off x="432" y="624"/>
              <a:ext cx="1454" cy="446"/>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000" b="1" smtClean="0">
                  <a:solidFill>
                    <a:srgbClr val="FFFFFF"/>
                  </a:solidFill>
                </a:rPr>
                <a:t>Body functions</a:t>
              </a:r>
            </a:p>
            <a:p>
              <a:pPr eaLnBrk="0" fontAlgn="base" hangingPunct="0">
                <a:spcBef>
                  <a:spcPct val="0"/>
                </a:spcBef>
                <a:spcAft>
                  <a:spcPct val="0"/>
                </a:spcAft>
              </a:pPr>
              <a:r>
                <a:rPr lang="en-US" sz="2000" b="1" smtClean="0">
                  <a:solidFill>
                    <a:srgbClr val="FFFFFF"/>
                  </a:solidFill>
                </a:rPr>
                <a:t>&amp; structures</a:t>
              </a:r>
              <a:endParaRPr lang="nl-NL" sz="2000" b="1" smtClean="0">
                <a:solidFill>
                  <a:srgbClr val="FFFFFF"/>
                </a:solidFill>
              </a:endParaRPr>
            </a:p>
          </p:txBody>
        </p:sp>
        <p:grpSp>
          <p:nvGrpSpPr>
            <p:cNvPr id="26" name="Group 215"/>
            <p:cNvGrpSpPr>
              <a:grpSpLocks/>
            </p:cNvGrpSpPr>
            <p:nvPr/>
          </p:nvGrpSpPr>
          <p:grpSpPr bwMode="auto">
            <a:xfrm>
              <a:off x="864" y="1392"/>
              <a:ext cx="513" cy="1440"/>
              <a:chOff x="2784" y="1392"/>
              <a:chExt cx="513" cy="1440"/>
            </a:xfrm>
          </p:grpSpPr>
          <p:sp>
            <p:nvSpPr>
              <p:cNvPr id="21521" name="Line 216"/>
              <p:cNvSpPr>
                <a:spLocks noChangeShapeType="1"/>
              </p:cNvSpPr>
              <p:nvPr/>
            </p:nvSpPr>
            <p:spPr bwMode="auto">
              <a:xfrm>
                <a:off x="2955" y="1788"/>
                <a:ext cx="127" cy="10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22" name="Line 217"/>
              <p:cNvSpPr>
                <a:spLocks noChangeShapeType="1"/>
              </p:cNvSpPr>
              <p:nvPr/>
            </p:nvSpPr>
            <p:spPr bwMode="auto">
              <a:xfrm>
                <a:off x="2784" y="1938"/>
                <a:ext cx="123" cy="96"/>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23" name="Line 218"/>
              <p:cNvSpPr>
                <a:spLocks noChangeShapeType="1"/>
              </p:cNvSpPr>
              <p:nvPr/>
            </p:nvSpPr>
            <p:spPr bwMode="auto">
              <a:xfrm>
                <a:off x="2955" y="1590"/>
                <a:ext cx="0" cy="596"/>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24" name="Oval 219"/>
              <p:cNvSpPr>
                <a:spLocks noChangeArrowheads="1"/>
              </p:cNvSpPr>
              <p:nvPr/>
            </p:nvSpPr>
            <p:spPr bwMode="auto">
              <a:xfrm>
                <a:off x="2869" y="1392"/>
                <a:ext cx="142" cy="198"/>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1525" name="Line 220"/>
              <p:cNvSpPr>
                <a:spLocks noChangeShapeType="1"/>
              </p:cNvSpPr>
              <p:nvPr/>
            </p:nvSpPr>
            <p:spPr bwMode="auto">
              <a:xfrm flipV="1">
                <a:off x="3123" y="1740"/>
                <a:ext cx="126" cy="1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26" name="Line 221"/>
              <p:cNvSpPr>
                <a:spLocks noChangeShapeType="1"/>
              </p:cNvSpPr>
              <p:nvPr/>
            </p:nvSpPr>
            <p:spPr bwMode="auto">
              <a:xfrm>
                <a:off x="3249" y="1740"/>
                <a:ext cx="4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27" name="Line 222"/>
              <p:cNvSpPr>
                <a:spLocks noChangeShapeType="1"/>
              </p:cNvSpPr>
              <p:nvPr/>
            </p:nvSpPr>
            <p:spPr bwMode="auto">
              <a:xfrm flipH="1">
                <a:off x="2955" y="2186"/>
                <a:ext cx="0" cy="396"/>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28" name="Line 223"/>
              <p:cNvSpPr>
                <a:spLocks noChangeShapeType="1"/>
              </p:cNvSpPr>
              <p:nvPr/>
            </p:nvSpPr>
            <p:spPr bwMode="auto">
              <a:xfrm flipH="1">
                <a:off x="2869" y="2582"/>
                <a:ext cx="86" cy="2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29" name="Line 224"/>
              <p:cNvSpPr>
                <a:spLocks noChangeShapeType="1"/>
              </p:cNvSpPr>
              <p:nvPr/>
            </p:nvSpPr>
            <p:spPr bwMode="auto">
              <a:xfrm>
                <a:off x="2880" y="2832"/>
                <a:ext cx="96"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30" name="Line 225"/>
              <p:cNvSpPr>
                <a:spLocks noChangeShapeType="1"/>
              </p:cNvSpPr>
              <p:nvPr/>
            </p:nvSpPr>
            <p:spPr bwMode="auto">
              <a:xfrm>
                <a:off x="2955" y="2186"/>
                <a:ext cx="61" cy="322"/>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31" name="Line 226"/>
              <p:cNvSpPr>
                <a:spLocks noChangeShapeType="1"/>
              </p:cNvSpPr>
              <p:nvPr/>
            </p:nvSpPr>
            <p:spPr bwMode="auto">
              <a:xfrm>
                <a:off x="3021" y="2508"/>
                <a:ext cx="0" cy="297"/>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32" name="Line 227"/>
              <p:cNvSpPr>
                <a:spLocks noChangeShapeType="1"/>
              </p:cNvSpPr>
              <p:nvPr/>
            </p:nvSpPr>
            <p:spPr bwMode="auto">
              <a:xfrm flipV="1">
                <a:off x="3018" y="2736"/>
                <a:ext cx="102" cy="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33" name="Line 228"/>
              <p:cNvSpPr>
                <a:spLocks noChangeShapeType="1"/>
              </p:cNvSpPr>
              <p:nvPr/>
            </p:nvSpPr>
            <p:spPr bwMode="auto">
              <a:xfrm flipH="1">
                <a:off x="2784" y="1788"/>
                <a:ext cx="167" cy="12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1534" name="Line 229"/>
              <p:cNvSpPr>
                <a:spLocks noChangeShapeType="1"/>
              </p:cNvSpPr>
              <p:nvPr/>
            </p:nvSpPr>
            <p:spPr bwMode="auto">
              <a:xfrm flipH="1">
                <a:off x="2911" y="2036"/>
                <a:ext cx="6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spTree>
    <p:custDataLst>
      <p:tags r:id="rId1"/>
    </p:custDataLst>
    <p:extLst>
      <p:ext uri="{BB962C8B-B14F-4D97-AF65-F5344CB8AC3E}">
        <p14:creationId xmlns:p14="http://schemas.microsoft.com/office/powerpoint/2010/main" val="34469360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outHorizontal)">
                                      <p:cBhvr>
                                        <p:cTn id="7" dur="500"/>
                                        <p:tgtEl>
                                          <p:spTgt spid="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4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499"/>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49" fill="hold" nodeType="afterGroup">
                            <p:stCondLst>
                              <p:cond delay="500"/>
                            </p:stCondLst>
                            <p:childTnLst>
                              <p:par>
                                <p:cTn id="50" presetID="1" presetClass="entr" presetSubtype="0" fill="hold" nodeType="afterEffect">
                                  <p:stCondLst>
                                    <p:cond delay="0"/>
                                  </p:stCondLst>
                                  <p:childTnLst>
                                    <p:set>
                                      <p:cBhvr>
                                        <p:cTn id="51"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575733" y="685800"/>
            <a:ext cx="8060267" cy="1447800"/>
          </a:xfrm>
        </p:spPr>
        <p:txBody>
          <a:bodyPr/>
          <a:lstStyle/>
          <a:p>
            <a:pPr marL="0" indent="0">
              <a:buFontTx/>
              <a:buNone/>
            </a:pPr>
            <a:r>
              <a:rPr lang="en-GB" sz="2800" smtClean="0">
                <a:solidFill>
                  <a:schemeClr val="bg1"/>
                </a:solidFill>
              </a:rPr>
              <a:t>Activity is the execution of a task or action by an individual. It represents the individual perspective of functioning.</a:t>
            </a:r>
            <a:endParaRPr lang="en-GB" smtClean="0">
              <a:solidFill>
                <a:schemeClr val="bg1"/>
              </a:solidFill>
            </a:endParaRPr>
          </a:p>
        </p:txBody>
      </p:sp>
      <p:grpSp>
        <p:nvGrpSpPr>
          <p:cNvPr id="2" name="Group 3"/>
          <p:cNvGrpSpPr>
            <a:grpSpLocks/>
          </p:cNvGrpSpPr>
          <p:nvPr/>
        </p:nvGrpSpPr>
        <p:grpSpPr bwMode="auto">
          <a:xfrm>
            <a:off x="6705600" y="1206500"/>
            <a:ext cx="2161822" cy="2298700"/>
            <a:chOff x="4752" y="1152"/>
            <a:chExt cx="1532" cy="1448"/>
          </a:xfrm>
        </p:grpSpPr>
        <p:grpSp>
          <p:nvGrpSpPr>
            <p:cNvPr id="3" name="Group 4"/>
            <p:cNvGrpSpPr>
              <a:grpSpLocks/>
            </p:cNvGrpSpPr>
            <p:nvPr/>
          </p:nvGrpSpPr>
          <p:grpSpPr bwMode="auto">
            <a:xfrm>
              <a:off x="5233" y="1634"/>
              <a:ext cx="224" cy="812"/>
              <a:chOff x="3456" y="2016"/>
              <a:chExt cx="513" cy="1452"/>
            </a:xfrm>
          </p:grpSpPr>
          <p:sp>
            <p:nvSpPr>
              <p:cNvPr id="22599" name="Line 5"/>
              <p:cNvSpPr>
                <a:spLocks noChangeShapeType="1"/>
              </p:cNvSpPr>
              <p:nvPr/>
            </p:nvSpPr>
            <p:spPr bwMode="auto">
              <a:xfrm>
                <a:off x="3627" y="2403"/>
                <a:ext cx="127" cy="97"/>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600" name="Line 6"/>
              <p:cNvSpPr>
                <a:spLocks noChangeShapeType="1"/>
              </p:cNvSpPr>
              <p:nvPr/>
            </p:nvSpPr>
            <p:spPr bwMode="auto">
              <a:xfrm>
                <a:off x="3627" y="2790"/>
                <a:ext cx="192" cy="29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601" name="Line 7"/>
              <p:cNvSpPr>
                <a:spLocks noChangeShapeType="1"/>
              </p:cNvSpPr>
              <p:nvPr/>
            </p:nvSpPr>
            <p:spPr bwMode="auto">
              <a:xfrm>
                <a:off x="3456" y="2548"/>
                <a:ext cx="123" cy="9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602" name="Line 8"/>
              <p:cNvSpPr>
                <a:spLocks noChangeShapeType="1"/>
              </p:cNvSpPr>
              <p:nvPr/>
            </p:nvSpPr>
            <p:spPr bwMode="auto">
              <a:xfrm>
                <a:off x="3627" y="2210"/>
                <a:ext cx="0" cy="5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603" name="Oval 9"/>
              <p:cNvSpPr>
                <a:spLocks noChangeArrowheads="1"/>
              </p:cNvSpPr>
              <p:nvPr/>
            </p:nvSpPr>
            <p:spPr bwMode="auto">
              <a:xfrm>
                <a:off x="3541" y="2016"/>
                <a:ext cx="142" cy="194"/>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2604" name="Line 10"/>
              <p:cNvSpPr>
                <a:spLocks noChangeShapeType="1"/>
              </p:cNvSpPr>
              <p:nvPr/>
            </p:nvSpPr>
            <p:spPr bwMode="auto">
              <a:xfrm flipV="1">
                <a:off x="3795" y="2355"/>
                <a:ext cx="126" cy="145"/>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605" name="Line 11"/>
              <p:cNvSpPr>
                <a:spLocks noChangeShapeType="1"/>
              </p:cNvSpPr>
              <p:nvPr/>
            </p:nvSpPr>
            <p:spPr bwMode="auto">
              <a:xfrm>
                <a:off x="3921" y="2355"/>
                <a:ext cx="4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606" name="Oval 12"/>
              <p:cNvSpPr>
                <a:spLocks noChangeArrowheads="1"/>
              </p:cNvSpPr>
              <p:nvPr/>
            </p:nvSpPr>
            <p:spPr bwMode="auto">
              <a:xfrm>
                <a:off x="3733" y="2477"/>
                <a:ext cx="84" cy="48"/>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2607" name="Line 13"/>
              <p:cNvSpPr>
                <a:spLocks noChangeShapeType="1"/>
              </p:cNvSpPr>
              <p:nvPr/>
            </p:nvSpPr>
            <p:spPr bwMode="auto">
              <a:xfrm flipH="1">
                <a:off x="3627" y="2790"/>
                <a:ext cx="0" cy="3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608" name="Line 14"/>
              <p:cNvSpPr>
                <a:spLocks noChangeShapeType="1"/>
              </p:cNvSpPr>
              <p:nvPr/>
            </p:nvSpPr>
            <p:spPr bwMode="auto">
              <a:xfrm flipH="1">
                <a:off x="3541" y="3178"/>
                <a:ext cx="86" cy="242"/>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609" name="Line 15"/>
              <p:cNvSpPr>
                <a:spLocks noChangeShapeType="1"/>
              </p:cNvSpPr>
              <p:nvPr/>
            </p:nvSpPr>
            <p:spPr bwMode="auto">
              <a:xfrm>
                <a:off x="3541" y="3420"/>
                <a:ext cx="84"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610" name="Line 16"/>
              <p:cNvSpPr>
                <a:spLocks noChangeShapeType="1"/>
              </p:cNvSpPr>
              <p:nvPr/>
            </p:nvSpPr>
            <p:spPr bwMode="auto">
              <a:xfrm>
                <a:off x="3819" y="3081"/>
                <a:ext cx="0" cy="29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611" name="Line 17"/>
              <p:cNvSpPr>
                <a:spLocks noChangeShapeType="1"/>
              </p:cNvSpPr>
              <p:nvPr/>
            </p:nvSpPr>
            <p:spPr bwMode="auto">
              <a:xfrm flipV="1">
                <a:off x="3819" y="3323"/>
                <a:ext cx="85"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612" name="Line 18"/>
              <p:cNvSpPr>
                <a:spLocks noChangeShapeType="1"/>
              </p:cNvSpPr>
              <p:nvPr/>
            </p:nvSpPr>
            <p:spPr bwMode="auto">
              <a:xfrm flipH="1">
                <a:off x="3456" y="2403"/>
                <a:ext cx="167" cy="12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613" name="Line 19"/>
              <p:cNvSpPr>
                <a:spLocks noChangeShapeType="1"/>
              </p:cNvSpPr>
              <p:nvPr/>
            </p:nvSpPr>
            <p:spPr bwMode="auto">
              <a:xfrm flipH="1">
                <a:off x="3583" y="2645"/>
                <a:ext cx="6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sp>
          <p:nvSpPr>
            <p:cNvPr id="22533" name="Line 20"/>
            <p:cNvSpPr>
              <a:spLocks noChangeShapeType="1"/>
            </p:cNvSpPr>
            <p:nvPr/>
          </p:nvSpPr>
          <p:spPr bwMode="auto">
            <a:xfrm>
              <a:off x="5815" y="1967"/>
              <a:ext cx="0" cy="89"/>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4" name="Group 21"/>
            <p:cNvGrpSpPr>
              <a:grpSpLocks/>
            </p:cNvGrpSpPr>
            <p:nvPr/>
          </p:nvGrpSpPr>
          <p:grpSpPr bwMode="auto">
            <a:xfrm>
              <a:off x="5441" y="2313"/>
              <a:ext cx="85" cy="72"/>
              <a:chOff x="4169" y="2976"/>
              <a:chExt cx="144" cy="96"/>
            </a:xfrm>
          </p:grpSpPr>
          <p:sp>
            <p:nvSpPr>
              <p:cNvPr id="22597" name="Line 22"/>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98" name="Line 23"/>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5" name="Group 24"/>
            <p:cNvGrpSpPr>
              <a:grpSpLocks/>
            </p:cNvGrpSpPr>
            <p:nvPr/>
          </p:nvGrpSpPr>
          <p:grpSpPr bwMode="auto">
            <a:xfrm>
              <a:off x="5595" y="2179"/>
              <a:ext cx="81" cy="72"/>
              <a:chOff x="4092" y="3135"/>
              <a:chExt cx="187" cy="129"/>
            </a:xfrm>
          </p:grpSpPr>
          <p:sp>
            <p:nvSpPr>
              <p:cNvPr id="22595" name="Line 25"/>
              <p:cNvSpPr>
                <a:spLocks noChangeShapeType="1"/>
              </p:cNvSpPr>
              <p:nvPr/>
            </p:nvSpPr>
            <p:spPr bwMode="auto">
              <a:xfrm>
                <a:off x="4092" y="3135"/>
                <a:ext cx="0" cy="129"/>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96" name="Line 26"/>
              <p:cNvSpPr>
                <a:spLocks noChangeShapeType="1"/>
              </p:cNvSpPr>
              <p:nvPr/>
            </p:nvSpPr>
            <p:spPr bwMode="auto">
              <a:xfrm>
                <a:off x="4098" y="3135"/>
                <a:ext cx="181"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6" name="Group 27"/>
            <p:cNvGrpSpPr>
              <a:grpSpLocks/>
            </p:cNvGrpSpPr>
            <p:nvPr/>
          </p:nvGrpSpPr>
          <p:grpSpPr bwMode="auto">
            <a:xfrm>
              <a:off x="5665" y="2107"/>
              <a:ext cx="85" cy="72"/>
              <a:chOff x="4169" y="2976"/>
              <a:chExt cx="144" cy="96"/>
            </a:xfrm>
          </p:grpSpPr>
          <p:sp>
            <p:nvSpPr>
              <p:cNvPr id="22593" name="Line 28"/>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94" name="Line 29"/>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sp>
          <p:nvSpPr>
            <p:cNvPr id="22537" name="Line 30"/>
            <p:cNvSpPr>
              <a:spLocks noChangeShapeType="1"/>
            </p:cNvSpPr>
            <p:nvPr/>
          </p:nvSpPr>
          <p:spPr bwMode="auto">
            <a:xfrm>
              <a:off x="5815" y="1963"/>
              <a:ext cx="469"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7" name="Group 31"/>
            <p:cNvGrpSpPr>
              <a:grpSpLocks/>
            </p:cNvGrpSpPr>
            <p:nvPr/>
          </p:nvGrpSpPr>
          <p:grpSpPr bwMode="auto">
            <a:xfrm>
              <a:off x="5739" y="2044"/>
              <a:ext cx="85" cy="72"/>
              <a:chOff x="4169" y="2976"/>
              <a:chExt cx="144" cy="96"/>
            </a:xfrm>
          </p:grpSpPr>
          <p:sp>
            <p:nvSpPr>
              <p:cNvPr id="22591" name="Line 32"/>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92" name="Line 33"/>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8" name="Group 34"/>
            <p:cNvGrpSpPr>
              <a:grpSpLocks/>
            </p:cNvGrpSpPr>
            <p:nvPr/>
          </p:nvGrpSpPr>
          <p:grpSpPr bwMode="auto">
            <a:xfrm>
              <a:off x="5517" y="2249"/>
              <a:ext cx="85" cy="72"/>
              <a:chOff x="4169" y="2976"/>
              <a:chExt cx="144" cy="96"/>
            </a:xfrm>
          </p:grpSpPr>
          <p:sp>
            <p:nvSpPr>
              <p:cNvPr id="22589" name="Line 35"/>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90" name="Line 36"/>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sp>
          <p:nvSpPr>
            <p:cNvPr id="22540" name="Line 37"/>
            <p:cNvSpPr>
              <a:spLocks noChangeShapeType="1"/>
            </p:cNvSpPr>
            <p:nvPr/>
          </p:nvSpPr>
          <p:spPr bwMode="auto">
            <a:xfrm>
              <a:off x="4752" y="2600"/>
              <a:ext cx="469"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9" name="Group 38"/>
            <p:cNvGrpSpPr>
              <a:grpSpLocks/>
            </p:cNvGrpSpPr>
            <p:nvPr/>
          </p:nvGrpSpPr>
          <p:grpSpPr bwMode="auto">
            <a:xfrm>
              <a:off x="5967" y="1152"/>
              <a:ext cx="161" cy="757"/>
              <a:chOff x="2805" y="1776"/>
              <a:chExt cx="513" cy="1440"/>
            </a:xfrm>
          </p:grpSpPr>
          <p:sp>
            <p:nvSpPr>
              <p:cNvPr id="22573" name="Oval 39"/>
              <p:cNvSpPr>
                <a:spLocks noChangeArrowheads="1"/>
              </p:cNvSpPr>
              <p:nvPr/>
            </p:nvSpPr>
            <p:spPr bwMode="auto">
              <a:xfrm>
                <a:off x="2972" y="2880"/>
                <a:ext cx="53"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2574" name="Line 40"/>
              <p:cNvSpPr>
                <a:spLocks noChangeShapeType="1"/>
              </p:cNvSpPr>
              <p:nvPr/>
            </p:nvSpPr>
            <p:spPr bwMode="auto">
              <a:xfrm>
                <a:off x="2976" y="2160"/>
                <a:ext cx="127" cy="96"/>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75" name="Line 41"/>
              <p:cNvSpPr>
                <a:spLocks noChangeShapeType="1"/>
              </p:cNvSpPr>
              <p:nvPr/>
            </p:nvSpPr>
            <p:spPr bwMode="auto">
              <a:xfrm>
                <a:off x="2976" y="2544"/>
                <a:ext cx="192" cy="2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76" name="Oval 42"/>
              <p:cNvSpPr>
                <a:spLocks noChangeArrowheads="1"/>
              </p:cNvSpPr>
              <p:nvPr/>
            </p:nvSpPr>
            <p:spPr bwMode="auto">
              <a:xfrm>
                <a:off x="3165" y="2784"/>
                <a:ext cx="53"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2577" name="Line 43"/>
              <p:cNvSpPr>
                <a:spLocks noChangeShapeType="1"/>
              </p:cNvSpPr>
              <p:nvPr/>
            </p:nvSpPr>
            <p:spPr bwMode="auto">
              <a:xfrm>
                <a:off x="2805" y="2304"/>
                <a:ext cx="123" cy="93"/>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78" name="Line 44"/>
              <p:cNvSpPr>
                <a:spLocks noChangeShapeType="1"/>
              </p:cNvSpPr>
              <p:nvPr/>
            </p:nvSpPr>
            <p:spPr bwMode="auto">
              <a:xfrm>
                <a:off x="2976" y="1968"/>
                <a:ext cx="0" cy="576"/>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79" name="Oval 45"/>
              <p:cNvSpPr>
                <a:spLocks noChangeArrowheads="1"/>
              </p:cNvSpPr>
              <p:nvPr/>
            </p:nvSpPr>
            <p:spPr bwMode="auto">
              <a:xfrm>
                <a:off x="2890" y="1776"/>
                <a:ext cx="142" cy="192"/>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2580" name="Line 46"/>
              <p:cNvSpPr>
                <a:spLocks noChangeShapeType="1"/>
              </p:cNvSpPr>
              <p:nvPr/>
            </p:nvSpPr>
            <p:spPr bwMode="auto">
              <a:xfrm flipV="1">
                <a:off x="3144" y="2112"/>
                <a:ext cx="126" cy="1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81" name="Line 47"/>
              <p:cNvSpPr>
                <a:spLocks noChangeShapeType="1"/>
              </p:cNvSpPr>
              <p:nvPr/>
            </p:nvSpPr>
            <p:spPr bwMode="auto">
              <a:xfrm>
                <a:off x="3270" y="2112"/>
                <a:ext cx="4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82" name="Line 48"/>
              <p:cNvSpPr>
                <a:spLocks noChangeShapeType="1"/>
              </p:cNvSpPr>
              <p:nvPr/>
            </p:nvSpPr>
            <p:spPr bwMode="auto">
              <a:xfrm flipH="1">
                <a:off x="2976" y="2544"/>
                <a:ext cx="0" cy="38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83" name="Line 49"/>
              <p:cNvSpPr>
                <a:spLocks noChangeShapeType="1"/>
              </p:cNvSpPr>
              <p:nvPr/>
            </p:nvSpPr>
            <p:spPr bwMode="auto">
              <a:xfrm flipH="1">
                <a:off x="2890" y="2928"/>
                <a:ext cx="86" cy="24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84" name="Line 50"/>
              <p:cNvSpPr>
                <a:spLocks noChangeShapeType="1"/>
              </p:cNvSpPr>
              <p:nvPr/>
            </p:nvSpPr>
            <p:spPr bwMode="auto">
              <a:xfrm>
                <a:off x="2890" y="3168"/>
                <a:ext cx="84"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85" name="Line 51"/>
              <p:cNvSpPr>
                <a:spLocks noChangeShapeType="1"/>
              </p:cNvSpPr>
              <p:nvPr/>
            </p:nvSpPr>
            <p:spPr bwMode="auto">
              <a:xfrm>
                <a:off x="3168" y="2832"/>
                <a:ext cx="0" cy="2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86" name="Line 52"/>
              <p:cNvSpPr>
                <a:spLocks noChangeShapeType="1"/>
              </p:cNvSpPr>
              <p:nvPr/>
            </p:nvSpPr>
            <p:spPr bwMode="auto">
              <a:xfrm flipV="1">
                <a:off x="3168" y="3072"/>
                <a:ext cx="85"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87" name="Line 53"/>
              <p:cNvSpPr>
                <a:spLocks noChangeShapeType="1"/>
              </p:cNvSpPr>
              <p:nvPr/>
            </p:nvSpPr>
            <p:spPr bwMode="auto">
              <a:xfrm flipH="1">
                <a:off x="2805" y="2160"/>
                <a:ext cx="167" cy="12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88" name="Line 54"/>
              <p:cNvSpPr>
                <a:spLocks noChangeShapeType="1"/>
              </p:cNvSpPr>
              <p:nvPr/>
            </p:nvSpPr>
            <p:spPr bwMode="auto">
              <a:xfrm flipH="1">
                <a:off x="2932" y="2400"/>
                <a:ext cx="6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0" name="Group 55"/>
            <p:cNvGrpSpPr>
              <a:grpSpLocks/>
            </p:cNvGrpSpPr>
            <p:nvPr/>
          </p:nvGrpSpPr>
          <p:grpSpPr bwMode="auto">
            <a:xfrm>
              <a:off x="6051" y="1179"/>
              <a:ext cx="153" cy="757"/>
              <a:chOff x="5856" y="2736"/>
              <a:chExt cx="351" cy="1344"/>
            </a:xfrm>
          </p:grpSpPr>
          <p:sp>
            <p:nvSpPr>
              <p:cNvPr id="22559" name="Line 56"/>
              <p:cNvSpPr>
                <a:spLocks noChangeShapeType="1"/>
              </p:cNvSpPr>
              <p:nvPr/>
            </p:nvSpPr>
            <p:spPr bwMode="auto">
              <a:xfrm flipH="1">
                <a:off x="6003" y="3094"/>
                <a:ext cx="87" cy="9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60" name="Line 57"/>
              <p:cNvSpPr>
                <a:spLocks noChangeShapeType="1"/>
              </p:cNvSpPr>
              <p:nvPr/>
            </p:nvSpPr>
            <p:spPr bwMode="auto">
              <a:xfrm flipH="1">
                <a:off x="6123" y="3229"/>
                <a:ext cx="84" cy="87"/>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61" name="Line 58"/>
              <p:cNvSpPr>
                <a:spLocks noChangeShapeType="1"/>
              </p:cNvSpPr>
              <p:nvPr/>
            </p:nvSpPr>
            <p:spPr bwMode="auto">
              <a:xfrm flipH="1">
                <a:off x="6090" y="2915"/>
                <a:ext cx="0" cy="538"/>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62" name="Oval 59"/>
              <p:cNvSpPr>
                <a:spLocks noChangeArrowheads="1"/>
              </p:cNvSpPr>
              <p:nvPr/>
            </p:nvSpPr>
            <p:spPr bwMode="auto">
              <a:xfrm flipH="1">
                <a:off x="6052" y="2736"/>
                <a:ext cx="97" cy="179"/>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2563" name="Line 60"/>
              <p:cNvSpPr>
                <a:spLocks noChangeShapeType="1"/>
              </p:cNvSpPr>
              <p:nvPr/>
            </p:nvSpPr>
            <p:spPr bwMode="auto">
              <a:xfrm flipH="1" flipV="1">
                <a:off x="5889" y="3050"/>
                <a:ext cx="86" cy="13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64" name="Line 61"/>
              <p:cNvSpPr>
                <a:spLocks noChangeShapeType="1"/>
              </p:cNvSpPr>
              <p:nvPr/>
            </p:nvSpPr>
            <p:spPr bwMode="auto">
              <a:xfrm flipH="1">
                <a:off x="5856" y="3050"/>
                <a:ext cx="3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65" name="Line 62"/>
              <p:cNvSpPr>
                <a:spLocks noChangeShapeType="1"/>
              </p:cNvSpPr>
              <p:nvPr/>
            </p:nvSpPr>
            <p:spPr bwMode="auto">
              <a:xfrm>
                <a:off x="6090" y="3453"/>
                <a:ext cx="0" cy="35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66" name="Line 63"/>
              <p:cNvSpPr>
                <a:spLocks noChangeShapeType="1"/>
              </p:cNvSpPr>
              <p:nvPr/>
            </p:nvSpPr>
            <p:spPr bwMode="auto">
              <a:xfrm>
                <a:off x="6090" y="3811"/>
                <a:ext cx="59" cy="22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67" name="Line 64"/>
              <p:cNvSpPr>
                <a:spLocks noChangeShapeType="1"/>
              </p:cNvSpPr>
              <p:nvPr/>
            </p:nvSpPr>
            <p:spPr bwMode="auto">
              <a:xfrm flipH="1">
                <a:off x="6091" y="4035"/>
                <a:ext cx="58" cy="45"/>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68" name="Line 65"/>
              <p:cNvSpPr>
                <a:spLocks noChangeShapeType="1"/>
              </p:cNvSpPr>
              <p:nvPr/>
            </p:nvSpPr>
            <p:spPr bwMode="auto">
              <a:xfrm flipH="1">
                <a:off x="6048" y="3453"/>
                <a:ext cx="42" cy="29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69" name="Line 66"/>
              <p:cNvSpPr>
                <a:spLocks noChangeShapeType="1"/>
              </p:cNvSpPr>
              <p:nvPr/>
            </p:nvSpPr>
            <p:spPr bwMode="auto">
              <a:xfrm flipH="1">
                <a:off x="6045" y="3744"/>
                <a:ext cx="0" cy="26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70" name="Line 67"/>
              <p:cNvSpPr>
                <a:spLocks noChangeShapeType="1"/>
              </p:cNvSpPr>
              <p:nvPr/>
            </p:nvSpPr>
            <p:spPr bwMode="auto">
              <a:xfrm flipH="1" flipV="1">
                <a:off x="6028" y="3946"/>
                <a:ext cx="19" cy="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71" name="Line 68"/>
              <p:cNvSpPr>
                <a:spLocks noChangeShapeType="1"/>
              </p:cNvSpPr>
              <p:nvPr/>
            </p:nvSpPr>
            <p:spPr bwMode="auto">
              <a:xfrm>
                <a:off x="6093" y="3094"/>
                <a:ext cx="114" cy="112"/>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72" name="Line 69"/>
              <p:cNvSpPr>
                <a:spLocks noChangeShapeType="1"/>
              </p:cNvSpPr>
              <p:nvPr/>
            </p:nvSpPr>
            <p:spPr bwMode="auto">
              <a:xfrm>
                <a:off x="6077" y="3318"/>
                <a:ext cx="4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1" name="Group 70"/>
            <p:cNvGrpSpPr>
              <a:grpSpLocks/>
            </p:cNvGrpSpPr>
            <p:nvPr/>
          </p:nvGrpSpPr>
          <p:grpSpPr bwMode="auto">
            <a:xfrm>
              <a:off x="5367" y="2385"/>
              <a:ext cx="85" cy="73"/>
              <a:chOff x="4169" y="2976"/>
              <a:chExt cx="144" cy="96"/>
            </a:xfrm>
          </p:grpSpPr>
          <p:sp>
            <p:nvSpPr>
              <p:cNvPr id="22557" name="Line 71"/>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58" name="Line 72"/>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2" name="Group 73"/>
            <p:cNvGrpSpPr>
              <a:grpSpLocks/>
            </p:cNvGrpSpPr>
            <p:nvPr/>
          </p:nvGrpSpPr>
          <p:grpSpPr bwMode="auto">
            <a:xfrm>
              <a:off x="5292" y="2463"/>
              <a:ext cx="85" cy="72"/>
              <a:chOff x="4169" y="2976"/>
              <a:chExt cx="144" cy="96"/>
            </a:xfrm>
          </p:grpSpPr>
          <p:sp>
            <p:nvSpPr>
              <p:cNvPr id="22555" name="Line 74"/>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56" name="Line 75"/>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3" name="Group 76"/>
            <p:cNvGrpSpPr>
              <a:grpSpLocks/>
            </p:cNvGrpSpPr>
            <p:nvPr/>
          </p:nvGrpSpPr>
          <p:grpSpPr bwMode="auto">
            <a:xfrm>
              <a:off x="5212" y="2523"/>
              <a:ext cx="85" cy="73"/>
              <a:chOff x="4169" y="2976"/>
              <a:chExt cx="144" cy="96"/>
            </a:xfrm>
          </p:grpSpPr>
          <p:sp>
            <p:nvSpPr>
              <p:cNvPr id="22553" name="Line 77"/>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54" name="Line 78"/>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4" name="Group 79"/>
            <p:cNvGrpSpPr>
              <a:grpSpLocks/>
            </p:cNvGrpSpPr>
            <p:nvPr/>
          </p:nvGrpSpPr>
          <p:grpSpPr bwMode="auto">
            <a:xfrm flipH="1">
              <a:off x="6177" y="1178"/>
              <a:ext cx="105" cy="778"/>
              <a:chOff x="4944" y="2352"/>
              <a:chExt cx="259" cy="1392"/>
            </a:xfrm>
          </p:grpSpPr>
          <p:sp>
            <p:nvSpPr>
              <p:cNvPr id="22547" name="Line 80"/>
              <p:cNvSpPr>
                <a:spLocks noChangeShapeType="1"/>
              </p:cNvSpPr>
              <p:nvPr/>
            </p:nvSpPr>
            <p:spPr bwMode="auto">
              <a:xfrm>
                <a:off x="5002" y="2543"/>
                <a:ext cx="0" cy="4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48" name="Oval 81"/>
              <p:cNvSpPr>
                <a:spLocks noChangeArrowheads="1"/>
              </p:cNvSpPr>
              <p:nvPr/>
            </p:nvSpPr>
            <p:spPr bwMode="auto">
              <a:xfrm>
                <a:off x="4944" y="2352"/>
                <a:ext cx="173" cy="191"/>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2549" name="Line 82"/>
              <p:cNvSpPr>
                <a:spLocks noChangeShapeType="1"/>
              </p:cNvSpPr>
              <p:nvPr/>
            </p:nvSpPr>
            <p:spPr bwMode="auto">
              <a:xfrm>
                <a:off x="5002" y="3010"/>
                <a:ext cx="57" cy="3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50" name="Line 83"/>
              <p:cNvSpPr>
                <a:spLocks noChangeShapeType="1"/>
              </p:cNvSpPr>
              <p:nvPr/>
            </p:nvSpPr>
            <p:spPr bwMode="auto">
              <a:xfrm>
                <a:off x="5059" y="3354"/>
                <a:ext cx="0" cy="3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51" name="Line 84"/>
              <p:cNvSpPr>
                <a:spLocks noChangeShapeType="1"/>
              </p:cNvSpPr>
              <p:nvPr/>
            </p:nvSpPr>
            <p:spPr bwMode="auto">
              <a:xfrm>
                <a:off x="5088" y="3722"/>
                <a:ext cx="115"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2552" name="Oval 85"/>
              <p:cNvSpPr>
                <a:spLocks noChangeArrowheads="1"/>
              </p:cNvSpPr>
              <p:nvPr/>
            </p:nvSpPr>
            <p:spPr bwMode="auto">
              <a:xfrm>
                <a:off x="5035" y="3696"/>
                <a:ext cx="99" cy="48"/>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grpSp>
      </p:grpSp>
    </p:spTree>
    <p:extLst>
      <p:ext uri="{BB962C8B-B14F-4D97-AF65-F5344CB8AC3E}">
        <p14:creationId xmlns:p14="http://schemas.microsoft.com/office/powerpoint/2010/main" val="343007822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575733" y="685800"/>
            <a:ext cx="8060267" cy="1447800"/>
          </a:xfrm>
        </p:spPr>
        <p:txBody>
          <a:bodyPr/>
          <a:lstStyle/>
          <a:p>
            <a:pPr marL="0" indent="0">
              <a:buFontTx/>
              <a:buNone/>
            </a:pPr>
            <a:r>
              <a:rPr lang="en-GB" sz="2800" smtClean="0">
                <a:solidFill>
                  <a:schemeClr val="bg1"/>
                </a:solidFill>
              </a:rPr>
              <a:t>Activity is the execution of a task or action by an individual. It represents the individual perspective of functioning.</a:t>
            </a:r>
            <a:endParaRPr lang="en-GB" smtClean="0">
              <a:solidFill>
                <a:schemeClr val="bg1"/>
              </a:solidFill>
            </a:endParaRPr>
          </a:p>
        </p:txBody>
      </p:sp>
      <p:grpSp>
        <p:nvGrpSpPr>
          <p:cNvPr id="2" name="Group 3"/>
          <p:cNvGrpSpPr>
            <a:grpSpLocks/>
          </p:cNvGrpSpPr>
          <p:nvPr/>
        </p:nvGrpSpPr>
        <p:grpSpPr bwMode="auto">
          <a:xfrm>
            <a:off x="6705600" y="1206500"/>
            <a:ext cx="2161822" cy="2298700"/>
            <a:chOff x="4752" y="1152"/>
            <a:chExt cx="1532" cy="1448"/>
          </a:xfrm>
        </p:grpSpPr>
        <p:grpSp>
          <p:nvGrpSpPr>
            <p:cNvPr id="3" name="Group 4"/>
            <p:cNvGrpSpPr>
              <a:grpSpLocks/>
            </p:cNvGrpSpPr>
            <p:nvPr/>
          </p:nvGrpSpPr>
          <p:grpSpPr bwMode="auto">
            <a:xfrm>
              <a:off x="5233" y="1634"/>
              <a:ext cx="224" cy="812"/>
              <a:chOff x="3456" y="2016"/>
              <a:chExt cx="513" cy="1452"/>
            </a:xfrm>
          </p:grpSpPr>
          <p:sp>
            <p:nvSpPr>
              <p:cNvPr id="23706" name="Line 5"/>
              <p:cNvSpPr>
                <a:spLocks noChangeShapeType="1"/>
              </p:cNvSpPr>
              <p:nvPr/>
            </p:nvSpPr>
            <p:spPr bwMode="auto">
              <a:xfrm>
                <a:off x="3627" y="2403"/>
                <a:ext cx="127" cy="97"/>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707" name="Line 6"/>
              <p:cNvSpPr>
                <a:spLocks noChangeShapeType="1"/>
              </p:cNvSpPr>
              <p:nvPr/>
            </p:nvSpPr>
            <p:spPr bwMode="auto">
              <a:xfrm>
                <a:off x="3627" y="2790"/>
                <a:ext cx="192" cy="29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708" name="Line 7"/>
              <p:cNvSpPr>
                <a:spLocks noChangeShapeType="1"/>
              </p:cNvSpPr>
              <p:nvPr/>
            </p:nvSpPr>
            <p:spPr bwMode="auto">
              <a:xfrm>
                <a:off x="3456" y="2548"/>
                <a:ext cx="123" cy="9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709" name="Line 8"/>
              <p:cNvSpPr>
                <a:spLocks noChangeShapeType="1"/>
              </p:cNvSpPr>
              <p:nvPr/>
            </p:nvSpPr>
            <p:spPr bwMode="auto">
              <a:xfrm>
                <a:off x="3627" y="2210"/>
                <a:ext cx="0" cy="5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710" name="Oval 9"/>
              <p:cNvSpPr>
                <a:spLocks noChangeArrowheads="1"/>
              </p:cNvSpPr>
              <p:nvPr/>
            </p:nvSpPr>
            <p:spPr bwMode="auto">
              <a:xfrm>
                <a:off x="3541" y="2016"/>
                <a:ext cx="142" cy="194"/>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3711" name="Line 10"/>
              <p:cNvSpPr>
                <a:spLocks noChangeShapeType="1"/>
              </p:cNvSpPr>
              <p:nvPr/>
            </p:nvSpPr>
            <p:spPr bwMode="auto">
              <a:xfrm flipV="1">
                <a:off x="3795" y="2355"/>
                <a:ext cx="126" cy="145"/>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712" name="Line 11"/>
              <p:cNvSpPr>
                <a:spLocks noChangeShapeType="1"/>
              </p:cNvSpPr>
              <p:nvPr/>
            </p:nvSpPr>
            <p:spPr bwMode="auto">
              <a:xfrm>
                <a:off x="3921" y="2355"/>
                <a:ext cx="4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713" name="Oval 12"/>
              <p:cNvSpPr>
                <a:spLocks noChangeArrowheads="1"/>
              </p:cNvSpPr>
              <p:nvPr/>
            </p:nvSpPr>
            <p:spPr bwMode="auto">
              <a:xfrm>
                <a:off x="3733" y="2477"/>
                <a:ext cx="84" cy="48"/>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3714" name="Line 13"/>
              <p:cNvSpPr>
                <a:spLocks noChangeShapeType="1"/>
              </p:cNvSpPr>
              <p:nvPr/>
            </p:nvSpPr>
            <p:spPr bwMode="auto">
              <a:xfrm flipH="1">
                <a:off x="3627" y="2790"/>
                <a:ext cx="0" cy="3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715" name="Line 14"/>
              <p:cNvSpPr>
                <a:spLocks noChangeShapeType="1"/>
              </p:cNvSpPr>
              <p:nvPr/>
            </p:nvSpPr>
            <p:spPr bwMode="auto">
              <a:xfrm flipH="1">
                <a:off x="3541" y="3178"/>
                <a:ext cx="86" cy="242"/>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716" name="Line 15"/>
              <p:cNvSpPr>
                <a:spLocks noChangeShapeType="1"/>
              </p:cNvSpPr>
              <p:nvPr/>
            </p:nvSpPr>
            <p:spPr bwMode="auto">
              <a:xfrm>
                <a:off x="3541" y="3420"/>
                <a:ext cx="84"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717" name="Line 16"/>
              <p:cNvSpPr>
                <a:spLocks noChangeShapeType="1"/>
              </p:cNvSpPr>
              <p:nvPr/>
            </p:nvSpPr>
            <p:spPr bwMode="auto">
              <a:xfrm>
                <a:off x="3819" y="3081"/>
                <a:ext cx="0" cy="29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718" name="Line 17"/>
              <p:cNvSpPr>
                <a:spLocks noChangeShapeType="1"/>
              </p:cNvSpPr>
              <p:nvPr/>
            </p:nvSpPr>
            <p:spPr bwMode="auto">
              <a:xfrm flipV="1">
                <a:off x="3819" y="3323"/>
                <a:ext cx="85"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719" name="Line 18"/>
              <p:cNvSpPr>
                <a:spLocks noChangeShapeType="1"/>
              </p:cNvSpPr>
              <p:nvPr/>
            </p:nvSpPr>
            <p:spPr bwMode="auto">
              <a:xfrm flipH="1">
                <a:off x="3456" y="2403"/>
                <a:ext cx="167" cy="12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720" name="Line 19"/>
              <p:cNvSpPr>
                <a:spLocks noChangeShapeType="1"/>
              </p:cNvSpPr>
              <p:nvPr/>
            </p:nvSpPr>
            <p:spPr bwMode="auto">
              <a:xfrm flipH="1">
                <a:off x="3583" y="2645"/>
                <a:ext cx="6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sp>
          <p:nvSpPr>
            <p:cNvPr id="23640" name="Line 20"/>
            <p:cNvSpPr>
              <a:spLocks noChangeShapeType="1"/>
            </p:cNvSpPr>
            <p:nvPr/>
          </p:nvSpPr>
          <p:spPr bwMode="auto">
            <a:xfrm>
              <a:off x="5815" y="1967"/>
              <a:ext cx="0" cy="89"/>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4" name="Group 21"/>
            <p:cNvGrpSpPr>
              <a:grpSpLocks/>
            </p:cNvGrpSpPr>
            <p:nvPr/>
          </p:nvGrpSpPr>
          <p:grpSpPr bwMode="auto">
            <a:xfrm>
              <a:off x="5441" y="2313"/>
              <a:ext cx="85" cy="72"/>
              <a:chOff x="4169" y="2976"/>
              <a:chExt cx="144" cy="96"/>
            </a:xfrm>
          </p:grpSpPr>
          <p:sp>
            <p:nvSpPr>
              <p:cNvPr id="23704" name="Line 22"/>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705" name="Line 23"/>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5" name="Group 24"/>
            <p:cNvGrpSpPr>
              <a:grpSpLocks/>
            </p:cNvGrpSpPr>
            <p:nvPr/>
          </p:nvGrpSpPr>
          <p:grpSpPr bwMode="auto">
            <a:xfrm>
              <a:off x="5595" y="2179"/>
              <a:ext cx="81" cy="72"/>
              <a:chOff x="4092" y="3135"/>
              <a:chExt cx="187" cy="129"/>
            </a:xfrm>
          </p:grpSpPr>
          <p:sp>
            <p:nvSpPr>
              <p:cNvPr id="23702" name="Line 25"/>
              <p:cNvSpPr>
                <a:spLocks noChangeShapeType="1"/>
              </p:cNvSpPr>
              <p:nvPr/>
            </p:nvSpPr>
            <p:spPr bwMode="auto">
              <a:xfrm>
                <a:off x="4092" y="3135"/>
                <a:ext cx="0" cy="129"/>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703" name="Line 26"/>
              <p:cNvSpPr>
                <a:spLocks noChangeShapeType="1"/>
              </p:cNvSpPr>
              <p:nvPr/>
            </p:nvSpPr>
            <p:spPr bwMode="auto">
              <a:xfrm>
                <a:off x="4098" y="3135"/>
                <a:ext cx="181"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6" name="Group 27"/>
            <p:cNvGrpSpPr>
              <a:grpSpLocks/>
            </p:cNvGrpSpPr>
            <p:nvPr/>
          </p:nvGrpSpPr>
          <p:grpSpPr bwMode="auto">
            <a:xfrm>
              <a:off x="5665" y="2107"/>
              <a:ext cx="85" cy="72"/>
              <a:chOff x="4169" y="2976"/>
              <a:chExt cx="144" cy="96"/>
            </a:xfrm>
          </p:grpSpPr>
          <p:sp>
            <p:nvSpPr>
              <p:cNvPr id="23700" name="Line 28"/>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701" name="Line 29"/>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sp>
          <p:nvSpPr>
            <p:cNvPr id="23644" name="Line 30"/>
            <p:cNvSpPr>
              <a:spLocks noChangeShapeType="1"/>
            </p:cNvSpPr>
            <p:nvPr/>
          </p:nvSpPr>
          <p:spPr bwMode="auto">
            <a:xfrm>
              <a:off x="5815" y="1963"/>
              <a:ext cx="469"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7" name="Group 31"/>
            <p:cNvGrpSpPr>
              <a:grpSpLocks/>
            </p:cNvGrpSpPr>
            <p:nvPr/>
          </p:nvGrpSpPr>
          <p:grpSpPr bwMode="auto">
            <a:xfrm>
              <a:off x="5739" y="2044"/>
              <a:ext cx="85" cy="72"/>
              <a:chOff x="4169" y="2976"/>
              <a:chExt cx="144" cy="96"/>
            </a:xfrm>
          </p:grpSpPr>
          <p:sp>
            <p:nvSpPr>
              <p:cNvPr id="23698" name="Line 32"/>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99" name="Line 33"/>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8" name="Group 34"/>
            <p:cNvGrpSpPr>
              <a:grpSpLocks/>
            </p:cNvGrpSpPr>
            <p:nvPr/>
          </p:nvGrpSpPr>
          <p:grpSpPr bwMode="auto">
            <a:xfrm>
              <a:off x="5517" y="2249"/>
              <a:ext cx="85" cy="72"/>
              <a:chOff x="4169" y="2976"/>
              <a:chExt cx="144" cy="96"/>
            </a:xfrm>
          </p:grpSpPr>
          <p:sp>
            <p:nvSpPr>
              <p:cNvPr id="23696" name="Line 35"/>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97" name="Line 36"/>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sp>
          <p:nvSpPr>
            <p:cNvPr id="23647" name="Line 37"/>
            <p:cNvSpPr>
              <a:spLocks noChangeShapeType="1"/>
            </p:cNvSpPr>
            <p:nvPr/>
          </p:nvSpPr>
          <p:spPr bwMode="auto">
            <a:xfrm>
              <a:off x="4752" y="2600"/>
              <a:ext cx="469"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9" name="Group 38"/>
            <p:cNvGrpSpPr>
              <a:grpSpLocks/>
            </p:cNvGrpSpPr>
            <p:nvPr/>
          </p:nvGrpSpPr>
          <p:grpSpPr bwMode="auto">
            <a:xfrm>
              <a:off x="5967" y="1152"/>
              <a:ext cx="161" cy="757"/>
              <a:chOff x="2805" y="1776"/>
              <a:chExt cx="513" cy="1440"/>
            </a:xfrm>
          </p:grpSpPr>
          <p:sp>
            <p:nvSpPr>
              <p:cNvPr id="23680" name="Oval 39"/>
              <p:cNvSpPr>
                <a:spLocks noChangeArrowheads="1"/>
              </p:cNvSpPr>
              <p:nvPr/>
            </p:nvSpPr>
            <p:spPr bwMode="auto">
              <a:xfrm>
                <a:off x="2972" y="2880"/>
                <a:ext cx="53"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3681" name="Line 40"/>
              <p:cNvSpPr>
                <a:spLocks noChangeShapeType="1"/>
              </p:cNvSpPr>
              <p:nvPr/>
            </p:nvSpPr>
            <p:spPr bwMode="auto">
              <a:xfrm>
                <a:off x="2976" y="2160"/>
                <a:ext cx="127" cy="96"/>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82" name="Line 41"/>
              <p:cNvSpPr>
                <a:spLocks noChangeShapeType="1"/>
              </p:cNvSpPr>
              <p:nvPr/>
            </p:nvSpPr>
            <p:spPr bwMode="auto">
              <a:xfrm>
                <a:off x="2976" y="2544"/>
                <a:ext cx="192" cy="2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83" name="Oval 42"/>
              <p:cNvSpPr>
                <a:spLocks noChangeArrowheads="1"/>
              </p:cNvSpPr>
              <p:nvPr/>
            </p:nvSpPr>
            <p:spPr bwMode="auto">
              <a:xfrm>
                <a:off x="3165" y="2784"/>
                <a:ext cx="53"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3684" name="Line 43"/>
              <p:cNvSpPr>
                <a:spLocks noChangeShapeType="1"/>
              </p:cNvSpPr>
              <p:nvPr/>
            </p:nvSpPr>
            <p:spPr bwMode="auto">
              <a:xfrm>
                <a:off x="2805" y="2304"/>
                <a:ext cx="123" cy="93"/>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85" name="Line 44"/>
              <p:cNvSpPr>
                <a:spLocks noChangeShapeType="1"/>
              </p:cNvSpPr>
              <p:nvPr/>
            </p:nvSpPr>
            <p:spPr bwMode="auto">
              <a:xfrm>
                <a:off x="2976" y="1968"/>
                <a:ext cx="0" cy="576"/>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86" name="Oval 45"/>
              <p:cNvSpPr>
                <a:spLocks noChangeArrowheads="1"/>
              </p:cNvSpPr>
              <p:nvPr/>
            </p:nvSpPr>
            <p:spPr bwMode="auto">
              <a:xfrm>
                <a:off x="2890" y="1776"/>
                <a:ext cx="142" cy="192"/>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3687" name="Line 46"/>
              <p:cNvSpPr>
                <a:spLocks noChangeShapeType="1"/>
              </p:cNvSpPr>
              <p:nvPr/>
            </p:nvSpPr>
            <p:spPr bwMode="auto">
              <a:xfrm flipV="1">
                <a:off x="3144" y="2112"/>
                <a:ext cx="126" cy="1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88" name="Line 47"/>
              <p:cNvSpPr>
                <a:spLocks noChangeShapeType="1"/>
              </p:cNvSpPr>
              <p:nvPr/>
            </p:nvSpPr>
            <p:spPr bwMode="auto">
              <a:xfrm>
                <a:off x="3270" y="2112"/>
                <a:ext cx="4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89" name="Line 48"/>
              <p:cNvSpPr>
                <a:spLocks noChangeShapeType="1"/>
              </p:cNvSpPr>
              <p:nvPr/>
            </p:nvSpPr>
            <p:spPr bwMode="auto">
              <a:xfrm flipH="1">
                <a:off x="2976" y="2544"/>
                <a:ext cx="0" cy="38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90" name="Line 49"/>
              <p:cNvSpPr>
                <a:spLocks noChangeShapeType="1"/>
              </p:cNvSpPr>
              <p:nvPr/>
            </p:nvSpPr>
            <p:spPr bwMode="auto">
              <a:xfrm flipH="1">
                <a:off x="2890" y="2928"/>
                <a:ext cx="86" cy="24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91" name="Line 50"/>
              <p:cNvSpPr>
                <a:spLocks noChangeShapeType="1"/>
              </p:cNvSpPr>
              <p:nvPr/>
            </p:nvSpPr>
            <p:spPr bwMode="auto">
              <a:xfrm>
                <a:off x="2890" y="3168"/>
                <a:ext cx="84"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92" name="Line 51"/>
              <p:cNvSpPr>
                <a:spLocks noChangeShapeType="1"/>
              </p:cNvSpPr>
              <p:nvPr/>
            </p:nvSpPr>
            <p:spPr bwMode="auto">
              <a:xfrm>
                <a:off x="3168" y="2832"/>
                <a:ext cx="0" cy="2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93" name="Line 52"/>
              <p:cNvSpPr>
                <a:spLocks noChangeShapeType="1"/>
              </p:cNvSpPr>
              <p:nvPr/>
            </p:nvSpPr>
            <p:spPr bwMode="auto">
              <a:xfrm flipV="1">
                <a:off x="3168" y="3072"/>
                <a:ext cx="85"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94" name="Line 53"/>
              <p:cNvSpPr>
                <a:spLocks noChangeShapeType="1"/>
              </p:cNvSpPr>
              <p:nvPr/>
            </p:nvSpPr>
            <p:spPr bwMode="auto">
              <a:xfrm flipH="1">
                <a:off x="2805" y="2160"/>
                <a:ext cx="167" cy="12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95" name="Line 54"/>
              <p:cNvSpPr>
                <a:spLocks noChangeShapeType="1"/>
              </p:cNvSpPr>
              <p:nvPr/>
            </p:nvSpPr>
            <p:spPr bwMode="auto">
              <a:xfrm flipH="1">
                <a:off x="2932" y="2400"/>
                <a:ext cx="6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0" name="Group 55"/>
            <p:cNvGrpSpPr>
              <a:grpSpLocks/>
            </p:cNvGrpSpPr>
            <p:nvPr/>
          </p:nvGrpSpPr>
          <p:grpSpPr bwMode="auto">
            <a:xfrm>
              <a:off x="6051" y="1179"/>
              <a:ext cx="153" cy="757"/>
              <a:chOff x="5856" y="2736"/>
              <a:chExt cx="351" cy="1344"/>
            </a:xfrm>
          </p:grpSpPr>
          <p:sp>
            <p:nvSpPr>
              <p:cNvPr id="23666" name="Line 56"/>
              <p:cNvSpPr>
                <a:spLocks noChangeShapeType="1"/>
              </p:cNvSpPr>
              <p:nvPr/>
            </p:nvSpPr>
            <p:spPr bwMode="auto">
              <a:xfrm flipH="1">
                <a:off x="6003" y="3094"/>
                <a:ext cx="87" cy="9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67" name="Line 57"/>
              <p:cNvSpPr>
                <a:spLocks noChangeShapeType="1"/>
              </p:cNvSpPr>
              <p:nvPr/>
            </p:nvSpPr>
            <p:spPr bwMode="auto">
              <a:xfrm flipH="1">
                <a:off x="6123" y="3229"/>
                <a:ext cx="84" cy="87"/>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68" name="Line 58"/>
              <p:cNvSpPr>
                <a:spLocks noChangeShapeType="1"/>
              </p:cNvSpPr>
              <p:nvPr/>
            </p:nvSpPr>
            <p:spPr bwMode="auto">
              <a:xfrm flipH="1">
                <a:off x="6090" y="2915"/>
                <a:ext cx="0" cy="538"/>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69" name="Oval 59"/>
              <p:cNvSpPr>
                <a:spLocks noChangeArrowheads="1"/>
              </p:cNvSpPr>
              <p:nvPr/>
            </p:nvSpPr>
            <p:spPr bwMode="auto">
              <a:xfrm flipH="1">
                <a:off x="6052" y="2736"/>
                <a:ext cx="97" cy="179"/>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3670" name="Line 60"/>
              <p:cNvSpPr>
                <a:spLocks noChangeShapeType="1"/>
              </p:cNvSpPr>
              <p:nvPr/>
            </p:nvSpPr>
            <p:spPr bwMode="auto">
              <a:xfrm flipH="1" flipV="1">
                <a:off x="5889" y="3050"/>
                <a:ext cx="86" cy="13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71" name="Line 61"/>
              <p:cNvSpPr>
                <a:spLocks noChangeShapeType="1"/>
              </p:cNvSpPr>
              <p:nvPr/>
            </p:nvSpPr>
            <p:spPr bwMode="auto">
              <a:xfrm flipH="1">
                <a:off x="5856" y="3050"/>
                <a:ext cx="3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72" name="Line 62"/>
              <p:cNvSpPr>
                <a:spLocks noChangeShapeType="1"/>
              </p:cNvSpPr>
              <p:nvPr/>
            </p:nvSpPr>
            <p:spPr bwMode="auto">
              <a:xfrm>
                <a:off x="6090" y="3453"/>
                <a:ext cx="0" cy="35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73" name="Line 63"/>
              <p:cNvSpPr>
                <a:spLocks noChangeShapeType="1"/>
              </p:cNvSpPr>
              <p:nvPr/>
            </p:nvSpPr>
            <p:spPr bwMode="auto">
              <a:xfrm>
                <a:off x="6090" y="3811"/>
                <a:ext cx="59" cy="22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74" name="Line 64"/>
              <p:cNvSpPr>
                <a:spLocks noChangeShapeType="1"/>
              </p:cNvSpPr>
              <p:nvPr/>
            </p:nvSpPr>
            <p:spPr bwMode="auto">
              <a:xfrm flipH="1">
                <a:off x="6091" y="4035"/>
                <a:ext cx="58" cy="45"/>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75" name="Line 65"/>
              <p:cNvSpPr>
                <a:spLocks noChangeShapeType="1"/>
              </p:cNvSpPr>
              <p:nvPr/>
            </p:nvSpPr>
            <p:spPr bwMode="auto">
              <a:xfrm flipH="1">
                <a:off x="6048" y="3453"/>
                <a:ext cx="42" cy="29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76" name="Line 66"/>
              <p:cNvSpPr>
                <a:spLocks noChangeShapeType="1"/>
              </p:cNvSpPr>
              <p:nvPr/>
            </p:nvSpPr>
            <p:spPr bwMode="auto">
              <a:xfrm flipH="1">
                <a:off x="6045" y="3744"/>
                <a:ext cx="0" cy="26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77" name="Line 67"/>
              <p:cNvSpPr>
                <a:spLocks noChangeShapeType="1"/>
              </p:cNvSpPr>
              <p:nvPr/>
            </p:nvSpPr>
            <p:spPr bwMode="auto">
              <a:xfrm flipH="1" flipV="1">
                <a:off x="6028" y="3946"/>
                <a:ext cx="19" cy="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78" name="Line 68"/>
              <p:cNvSpPr>
                <a:spLocks noChangeShapeType="1"/>
              </p:cNvSpPr>
              <p:nvPr/>
            </p:nvSpPr>
            <p:spPr bwMode="auto">
              <a:xfrm>
                <a:off x="6093" y="3094"/>
                <a:ext cx="114" cy="112"/>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79" name="Line 69"/>
              <p:cNvSpPr>
                <a:spLocks noChangeShapeType="1"/>
              </p:cNvSpPr>
              <p:nvPr/>
            </p:nvSpPr>
            <p:spPr bwMode="auto">
              <a:xfrm>
                <a:off x="6077" y="3318"/>
                <a:ext cx="4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1" name="Group 70"/>
            <p:cNvGrpSpPr>
              <a:grpSpLocks/>
            </p:cNvGrpSpPr>
            <p:nvPr/>
          </p:nvGrpSpPr>
          <p:grpSpPr bwMode="auto">
            <a:xfrm>
              <a:off x="5367" y="2385"/>
              <a:ext cx="85" cy="73"/>
              <a:chOff x="4169" y="2976"/>
              <a:chExt cx="144" cy="96"/>
            </a:xfrm>
          </p:grpSpPr>
          <p:sp>
            <p:nvSpPr>
              <p:cNvPr id="23664" name="Line 71"/>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65" name="Line 72"/>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2" name="Group 73"/>
            <p:cNvGrpSpPr>
              <a:grpSpLocks/>
            </p:cNvGrpSpPr>
            <p:nvPr/>
          </p:nvGrpSpPr>
          <p:grpSpPr bwMode="auto">
            <a:xfrm>
              <a:off x="5292" y="2463"/>
              <a:ext cx="85" cy="72"/>
              <a:chOff x="4169" y="2976"/>
              <a:chExt cx="144" cy="96"/>
            </a:xfrm>
          </p:grpSpPr>
          <p:sp>
            <p:nvSpPr>
              <p:cNvPr id="23662" name="Line 74"/>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63" name="Line 75"/>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3" name="Group 76"/>
            <p:cNvGrpSpPr>
              <a:grpSpLocks/>
            </p:cNvGrpSpPr>
            <p:nvPr/>
          </p:nvGrpSpPr>
          <p:grpSpPr bwMode="auto">
            <a:xfrm>
              <a:off x="5212" y="2523"/>
              <a:ext cx="85" cy="73"/>
              <a:chOff x="4169" y="2976"/>
              <a:chExt cx="144" cy="96"/>
            </a:xfrm>
          </p:grpSpPr>
          <p:sp>
            <p:nvSpPr>
              <p:cNvPr id="23660" name="Line 77"/>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61" name="Line 78"/>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4" name="Group 79"/>
            <p:cNvGrpSpPr>
              <a:grpSpLocks/>
            </p:cNvGrpSpPr>
            <p:nvPr/>
          </p:nvGrpSpPr>
          <p:grpSpPr bwMode="auto">
            <a:xfrm flipH="1">
              <a:off x="6177" y="1178"/>
              <a:ext cx="105" cy="778"/>
              <a:chOff x="4944" y="2352"/>
              <a:chExt cx="259" cy="1392"/>
            </a:xfrm>
          </p:grpSpPr>
          <p:sp>
            <p:nvSpPr>
              <p:cNvPr id="23654" name="Line 80"/>
              <p:cNvSpPr>
                <a:spLocks noChangeShapeType="1"/>
              </p:cNvSpPr>
              <p:nvPr/>
            </p:nvSpPr>
            <p:spPr bwMode="auto">
              <a:xfrm>
                <a:off x="5002" y="2543"/>
                <a:ext cx="0" cy="4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55" name="Oval 81"/>
              <p:cNvSpPr>
                <a:spLocks noChangeArrowheads="1"/>
              </p:cNvSpPr>
              <p:nvPr/>
            </p:nvSpPr>
            <p:spPr bwMode="auto">
              <a:xfrm>
                <a:off x="4944" y="2352"/>
                <a:ext cx="173" cy="191"/>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3656" name="Line 82"/>
              <p:cNvSpPr>
                <a:spLocks noChangeShapeType="1"/>
              </p:cNvSpPr>
              <p:nvPr/>
            </p:nvSpPr>
            <p:spPr bwMode="auto">
              <a:xfrm>
                <a:off x="5002" y="3010"/>
                <a:ext cx="57" cy="3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57" name="Line 83"/>
              <p:cNvSpPr>
                <a:spLocks noChangeShapeType="1"/>
              </p:cNvSpPr>
              <p:nvPr/>
            </p:nvSpPr>
            <p:spPr bwMode="auto">
              <a:xfrm>
                <a:off x="5059" y="3354"/>
                <a:ext cx="0" cy="3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58" name="Line 84"/>
              <p:cNvSpPr>
                <a:spLocks noChangeShapeType="1"/>
              </p:cNvSpPr>
              <p:nvPr/>
            </p:nvSpPr>
            <p:spPr bwMode="auto">
              <a:xfrm>
                <a:off x="5088" y="3722"/>
                <a:ext cx="115"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59" name="Oval 85"/>
              <p:cNvSpPr>
                <a:spLocks noChangeArrowheads="1"/>
              </p:cNvSpPr>
              <p:nvPr/>
            </p:nvSpPr>
            <p:spPr bwMode="auto">
              <a:xfrm>
                <a:off x="5035" y="3696"/>
                <a:ext cx="99" cy="48"/>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grpSp>
      </p:grpSp>
      <p:sp>
        <p:nvSpPr>
          <p:cNvPr id="23556" name="Rectangle 86"/>
          <p:cNvSpPr>
            <a:spLocks noChangeArrowheads="1"/>
          </p:cNvSpPr>
          <p:nvPr/>
        </p:nvSpPr>
        <p:spPr bwMode="auto">
          <a:xfrm>
            <a:off x="575733" y="4191000"/>
            <a:ext cx="8060267" cy="1447800"/>
          </a:xfrm>
          <a:prstGeom prst="rect">
            <a:avLst/>
          </a:prstGeom>
          <a:noFill/>
          <a:ln w="12700">
            <a:noFill/>
            <a:miter lim="800000"/>
            <a:headEnd/>
            <a:tailEnd/>
          </a:ln>
        </p:spPr>
        <p:txBody>
          <a:bodyPr lIns="90488" tIns="44450" rIns="90488" bIns="44450"/>
          <a:lstStyle/>
          <a:p>
            <a:pPr defTabSz="762000" eaLnBrk="0" fontAlgn="base" hangingPunct="0">
              <a:spcBef>
                <a:spcPct val="30000"/>
              </a:spcBef>
              <a:spcAft>
                <a:spcPct val="30000"/>
              </a:spcAft>
              <a:buClr>
                <a:srgbClr val="FAFD00"/>
              </a:buClr>
              <a:buSzPct val="100000"/>
            </a:pPr>
            <a:r>
              <a:rPr lang="en-GB" sz="2800" smtClean="0">
                <a:solidFill>
                  <a:srgbClr val="F7FC26"/>
                </a:solidFill>
              </a:rPr>
              <a:t>Participation</a:t>
            </a:r>
            <a:r>
              <a:rPr lang="en-GB" sz="2800" smtClean="0">
                <a:solidFill>
                  <a:srgbClr val="FFFFFF"/>
                </a:solidFill>
              </a:rPr>
              <a:t> is involvement in a life situation. It represents the societal perspective of functioning.</a:t>
            </a:r>
          </a:p>
        </p:txBody>
      </p:sp>
      <p:grpSp>
        <p:nvGrpSpPr>
          <p:cNvPr id="15" name="Group 87"/>
          <p:cNvGrpSpPr>
            <a:grpSpLocks/>
          </p:cNvGrpSpPr>
          <p:nvPr/>
        </p:nvGrpSpPr>
        <p:grpSpPr bwMode="auto">
          <a:xfrm>
            <a:off x="6705600" y="4419603"/>
            <a:ext cx="2302933" cy="2284413"/>
            <a:chOff x="2164" y="1297"/>
            <a:chExt cx="3505" cy="2591"/>
          </a:xfrm>
        </p:grpSpPr>
        <p:grpSp>
          <p:nvGrpSpPr>
            <p:cNvPr id="16" name="Group 88"/>
            <p:cNvGrpSpPr>
              <a:grpSpLocks/>
            </p:cNvGrpSpPr>
            <p:nvPr/>
          </p:nvGrpSpPr>
          <p:grpSpPr bwMode="auto">
            <a:xfrm>
              <a:off x="4608" y="1297"/>
              <a:ext cx="513" cy="1451"/>
              <a:chOff x="2784" y="1392"/>
              <a:chExt cx="513" cy="1440"/>
            </a:xfrm>
          </p:grpSpPr>
          <p:sp>
            <p:nvSpPr>
              <p:cNvPr id="23625" name="Line 89"/>
              <p:cNvSpPr>
                <a:spLocks noChangeShapeType="1"/>
              </p:cNvSpPr>
              <p:nvPr/>
            </p:nvSpPr>
            <p:spPr bwMode="auto">
              <a:xfrm>
                <a:off x="2955" y="1788"/>
                <a:ext cx="127" cy="10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26" name="Line 90"/>
              <p:cNvSpPr>
                <a:spLocks noChangeShapeType="1"/>
              </p:cNvSpPr>
              <p:nvPr/>
            </p:nvSpPr>
            <p:spPr bwMode="auto">
              <a:xfrm>
                <a:off x="2784" y="1938"/>
                <a:ext cx="123" cy="96"/>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27" name="Line 91"/>
              <p:cNvSpPr>
                <a:spLocks noChangeShapeType="1"/>
              </p:cNvSpPr>
              <p:nvPr/>
            </p:nvSpPr>
            <p:spPr bwMode="auto">
              <a:xfrm>
                <a:off x="2955" y="1590"/>
                <a:ext cx="0" cy="596"/>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28" name="Oval 92"/>
              <p:cNvSpPr>
                <a:spLocks noChangeArrowheads="1"/>
              </p:cNvSpPr>
              <p:nvPr/>
            </p:nvSpPr>
            <p:spPr bwMode="auto">
              <a:xfrm>
                <a:off x="2869" y="1392"/>
                <a:ext cx="142" cy="198"/>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3629" name="Line 93"/>
              <p:cNvSpPr>
                <a:spLocks noChangeShapeType="1"/>
              </p:cNvSpPr>
              <p:nvPr/>
            </p:nvSpPr>
            <p:spPr bwMode="auto">
              <a:xfrm flipV="1">
                <a:off x="3123" y="1740"/>
                <a:ext cx="126" cy="1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30" name="Line 94"/>
              <p:cNvSpPr>
                <a:spLocks noChangeShapeType="1"/>
              </p:cNvSpPr>
              <p:nvPr/>
            </p:nvSpPr>
            <p:spPr bwMode="auto">
              <a:xfrm>
                <a:off x="3249" y="1740"/>
                <a:ext cx="4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31" name="Line 95"/>
              <p:cNvSpPr>
                <a:spLocks noChangeShapeType="1"/>
              </p:cNvSpPr>
              <p:nvPr/>
            </p:nvSpPr>
            <p:spPr bwMode="auto">
              <a:xfrm flipH="1">
                <a:off x="2955" y="2186"/>
                <a:ext cx="0" cy="396"/>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32" name="Line 96"/>
              <p:cNvSpPr>
                <a:spLocks noChangeShapeType="1"/>
              </p:cNvSpPr>
              <p:nvPr/>
            </p:nvSpPr>
            <p:spPr bwMode="auto">
              <a:xfrm flipH="1">
                <a:off x="2869" y="2582"/>
                <a:ext cx="86" cy="2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33" name="Line 97"/>
              <p:cNvSpPr>
                <a:spLocks noChangeShapeType="1"/>
              </p:cNvSpPr>
              <p:nvPr/>
            </p:nvSpPr>
            <p:spPr bwMode="auto">
              <a:xfrm>
                <a:off x="2880" y="2832"/>
                <a:ext cx="96"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34" name="Line 98"/>
              <p:cNvSpPr>
                <a:spLocks noChangeShapeType="1"/>
              </p:cNvSpPr>
              <p:nvPr/>
            </p:nvSpPr>
            <p:spPr bwMode="auto">
              <a:xfrm>
                <a:off x="2955" y="2186"/>
                <a:ext cx="61" cy="322"/>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35" name="Line 99"/>
              <p:cNvSpPr>
                <a:spLocks noChangeShapeType="1"/>
              </p:cNvSpPr>
              <p:nvPr/>
            </p:nvSpPr>
            <p:spPr bwMode="auto">
              <a:xfrm>
                <a:off x="3021" y="2508"/>
                <a:ext cx="0" cy="297"/>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36" name="Line 100"/>
              <p:cNvSpPr>
                <a:spLocks noChangeShapeType="1"/>
              </p:cNvSpPr>
              <p:nvPr/>
            </p:nvSpPr>
            <p:spPr bwMode="auto">
              <a:xfrm flipV="1">
                <a:off x="3018" y="2736"/>
                <a:ext cx="102" cy="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37" name="Line 101"/>
              <p:cNvSpPr>
                <a:spLocks noChangeShapeType="1"/>
              </p:cNvSpPr>
              <p:nvPr/>
            </p:nvSpPr>
            <p:spPr bwMode="auto">
              <a:xfrm flipH="1">
                <a:off x="2784" y="1788"/>
                <a:ext cx="167" cy="12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38" name="Line 102"/>
              <p:cNvSpPr>
                <a:spLocks noChangeShapeType="1"/>
              </p:cNvSpPr>
              <p:nvPr/>
            </p:nvSpPr>
            <p:spPr bwMode="auto">
              <a:xfrm flipH="1">
                <a:off x="2911" y="2036"/>
                <a:ext cx="6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sp>
          <p:nvSpPr>
            <p:cNvPr id="23559" name="Line 103"/>
            <p:cNvSpPr>
              <a:spLocks noChangeShapeType="1"/>
            </p:cNvSpPr>
            <p:nvPr/>
          </p:nvSpPr>
          <p:spPr bwMode="auto">
            <a:xfrm>
              <a:off x="4596" y="2755"/>
              <a:ext cx="0" cy="159"/>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17" name="Group 104"/>
            <p:cNvGrpSpPr>
              <a:grpSpLocks/>
            </p:cNvGrpSpPr>
            <p:nvPr/>
          </p:nvGrpSpPr>
          <p:grpSpPr bwMode="auto">
            <a:xfrm>
              <a:off x="3740" y="3375"/>
              <a:ext cx="195" cy="129"/>
              <a:chOff x="4169" y="2976"/>
              <a:chExt cx="144" cy="96"/>
            </a:xfrm>
          </p:grpSpPr>
          <p:sp>
            <p:nvSpPr>
              <p:cNvPr id="23623" name="Line 105"/>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24" name="Line 106"/>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8" name="Group 107"/>
            <p:cNvGrpSpPr>
              <a:grpSpLocks/>
            </p:cNvGrpSpPr>
            <p:nvPr/>
          </p:nvGrpSpPr>
          <p:grpSpPr bwMode="auto">
            <a:xfrm>
              <a:off x="4092" y="3135"/>
              <a:ext cx="187" cy="129"/>
              <a:chOff x="4092" y="3135"/>
              <a:chExt cx="187" cy="129"/>
            </a:xfrm>
          </p:grpSpPr>
          <p:sp>
            <p:nvSpPr>
              <p:cNvPr id="23621" name="Line 108"/>
              <p:cNvSpPr>
                <a:spLocks noChangeShapeType="1"/>
              </p:cNvSpPr>
              <p:nvPr/>
            </p:nvSpPr>
            <p:spPr bwMode="auto">
              <a:xfrm>
                <a:off x="4092" y="3135"/>
                <a:ext cx="0" cy="129"/>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22" name="Line 109"/>
              <p:cNvSpPr>
                <a:spLocks noChangeShapeType="1"/>
              </p:cNvSpPr>
              <p:nvPr/>
            </p:nvSpPr>
            <p:spPr bwMode="auto">
              <a:xfrm>
                <a:off x="4098" y="3135"/>
                <a:ext cx="181"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9" name="Group 110"/>
            <p:cNvGrpSpPr>
              <a:grpSpLocks/>
            </p:cNvGrpSpPr>
            <p:nvPr/>
          </p:nvGrpSpPr>
          <p:grpSpPr bwMode="auto">
            <a:xfrm>
              <a:off x="4252" y="3006"/>
              <a:ext cx="195" cy="129"/>
              <a:chOff x="4169" y="2976"/>
              <a:chExt cx="144" cy="96"/>
            </a:xfrm>
          </p:grpSpPr>
          <p:sp>
            <p:nvSpPr>
              <p:cNvPr id="23619" name="Line 111"/>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20" name="Line 112"/>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sp>
          <p:nvSpPr>
            <p:cNvPr id="23563" name="Line 113"/>
            <p:cNvSpPr>
              <a:spLocks noChangeShapeType="1"/>
            </p:cNvSpPr>
            <p:nvPr/>
          </p:nvSpPr>
          <p:spPr bwMode="auto">
            <a:xfrm>
              <a:off x="4596" y="2748"/>
              <a:ext cx="1073"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20" name="Group 114"/>
            <p:cNvGrpSpPr>
              <a:grpSpLocks/>
            </p:cNvGrpSpPr>
            <p:nvPr/>
          </p:nvGrpSpPr>
          <p:grpSpPr bwMode="auto">
            <a:xfrm>
              <a:off x="4421" y="2893"/>
              <a:ext cx="195" cy="129"/>
              <a:chOff x="4169" y="2976"/>
              <a:chExt cx="144" cy="96"/>
            </a:xfrm>
          </p:grpSpPr>
          <p:sp>
            <p:nvSpPr>
              <p:cNvPr id="23617" name="Line 115"/>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18" name="Line 116"/>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21" name="Group 117"/>
            <p:cNvGrpSpPr>
              <a:grpSpLocks/>
            </p:cNvGrpSpPr>
            <p:nvPr/>
          </p:nvGrpSpPr>
          <p:grpSpPr bwMode="auto">
            <a:xfrm>
              <a:off x="3914" y="3259"/>
              <a:ext cx="195" cy="129"/>
              <a:chOff x="4169" y="2976"/>
              <a:chExt cx="144" cy="96"/>
            </a:xfrm>
          </p:grpSpPr>
          <p:sp>
            <p:nvSpPr>
              <p:cNvPr id="23615" name="Line 118"/>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16" name="Line 119"/>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sp>
          <p:nvSpPr>
            <p:cNvPr id="23566" name="Line 120"/>
            <p:cNvSpPr>
              <a:spLocks noChangeShapeType="1"/>
            </p:cNvSpPr>
            <p:nvPr/>
          </p:nvSpPr>
          <p:spPr bwMode="auto">
            <a:xfrm>
              <a:off x="2164" y="3888"/>
              <a:ext cx="1073"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22" name="Group 121"/>
            <p:cNvGrpSpPr>
              <a:grpSpLocks/>
            </p:cNvGrpSpPr>
            <p:nvPr/>
          </p:nvGrpSpPr>
          <p:grpSpPr bwMode="auto">
            <a:xfrm>
              <a:off x="4944" y="1297"/>
              <a:ext cx="369" cy="1354"/>
              <a:chOff x="2805" y="1776"/>
              <a:chExt cx="513" cy="1440"/>
            </a:xfrm>
          </p:grpSpPr>
          <p:sp>
            <p:nvSpPr>
              <p:cNvPr id="23599" name="Oval 122"/>
              <p:cNvSpPr>
                <a:spLocks noChangeArrowheads="1"/>
              </p:cNvSpPr>
              <p:nvPr/>
            </p:nvSpPr>
            <p:spPr bwMode="auto">
              <a:xfrm>
                <a:off x="2972" y="2880"/>
                <a:ext cx="53"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3600" name="Line 123"/>
              <p:cNvSpPr>
                <a:spLocks noChangeShapeType="1"/>
              </p:cNvSpPr>
              <p:nvPr/>
            </p:nvSpPr>
            <p:spPr bwMode="auto">
              <a:xfrm>
                <a:off x="2976" y="2160"/>
                <a:ext cx="127" cy="96"/>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01" name="Line 124"/>
              <p:cNvSpPr>
                <a:spLocks noChangeShapeType="1"/>
              </p:cNvSpPr>
              <p:nvPr/>
            </p:nvSpPr>
            <p:spPr bwMode="auto">
              <a:xfrm>
                <a:off x="2976" y="2544"/>
                <a:ext cx="192" cy="2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02" name="Oval 125"/>
              <p:cNvSpPr>
                <a:spLocks noChangeArrowheads="1"/>
              </p:cNvSpPr>
              <p:nvPr/>
            </p:nvSpPr>
            <p:spPr bwMode="auto">
              <a:xfrm>
                <a:off x="3165" y="2784"/>
                <a:ext cx="53"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3603" name="Line 126"/>
              <p:cNvSpPr>
                <a:spLocks noChangeShapeType="1"/>
              </p:cNvSpPr>
              <p:nvPr/>
            </p:nvSpPr>
            <p:spPr bwMode="auto">
              <a:xfrm>
                <a:off x="2805" y="2304"/>
                <a:ext cx="123" cy="93"/>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04" name="Line 127"/>
              <p:cNvSpPr>
                <a:spLocks noChangeShapeType="1"/>
              </p:cNvSpPr>
              <p:nvPr/>
            </p:nvSpPr>
            <p:spPr bwMode="auto">
              <a:xfrm>
                <a:off x="2976" y="1968"/>
                <a:ext cx="0" cy="576"/>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05" name="Oval 128"/>
              <p:cNvSpPr>
                <a:spLocks noChangeArrowheads="1"/>
              </p:cNvSpPr>
              <p:nvPr/>
            </p:nvSpPr>
            <p:spPr bwMode="auto">
              <a:xfrm>
                <a:off x="2890" y="1776"/>
                <a:ext cx="142" cy="192"/>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3606" name="Line 129"/>
              <p:cNvSpPr>
                <a:spLocks noChangeShapeType="1"/>
              </p:cNvSpPr>
              <p:nvPr/>
            </p:nvSpPr>
            <p:spPr bwMode="auto">
              <a:xfrm flipV="1">
                <a:off x="3144" y="2112"/>
                <a:ext cx="126" cy="1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07" name="Line 130"/>
              <p:cNvSpPr>
                <a:spLocks noChangeShapeType="1"/>
              </p:cNvSpPr>
              <p:nvPr/>
            </p:nvSpPr>
            <p:spPr bwMode="auto">
              <a:xfrm>
                <a:off x="3270" y="2112"/>
                <a:ext cx="4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08" name="Line 131"/>
              <p:cNvSpPr>
                <a:spLocks noChangeShapeType="1"/>
              </p:cNvSpPr>
              <p:nvPr/>
            </p:nvSpPr>
            <p:spPr bwMode="auto">
              <a:xfrm flipH="1">
                <a:off x="2976" y="2544"/>
                <a:ext cx="0" cy="38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09" name="Line 132"/>
              <p:cNvSpPr>
                <a:spLocks noChangeShapeType="1"/>
              </p:cNvSpPr>
              <p:nvPr/>
            </p:nvSpPr>
            <p:spPr bwMode="auto">
              <a:xfrm flipH="1">
                <a:off x="2890" y="2928"/>
                <a:ext cx="86" cy="24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10" name="Line 133"/>
              <p:cNvSpPr>
                <a:spLocks noChangeShapeType="1"/>
              </p:cNvSpPr>
              <p:nvPr/>
            </p:nvSpPr>
            <p:spPr bwMode="auto">
              <a:xfrm>
                <a:off x="2890" y="3168"/>
                <a:ext cx="84"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11" name="Line 134"/>
              <p:cNvSpPr>
                <a:spLocks noChangeShapeType="1"/>
              </p:cNvSpPr>
              <p:nvPr/>
            </p:nvSpPr>
            <p:spPr bwMode="auto">
              <a:xfrm>
                <a:off x="3168" y="2832"/>
                <a:ext cx="0" cy="2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12" name="Line 135"/>
              <p:cNvSpPr>
                <a:spLocks noChangeShapeType="1"/>
              </p:cNvSpPr>
              <p:nvPr/>
            </p:nvSpPr>
            <p:spPr bwMode="auto">
              <a:xfrm flipV="1">
                <a:off x="3168" y="3072"/>
                <a:ext cx="85"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13" name="Line 136"/>
              <p:cNvSpPr>
                <a:spLocks noChangeShapeType="1"/>
              </p:cNvSpPr>
              <p:nvPr/>
            </p:nvSpPr>
            <p:spPr bwMode="auto">
              <a:xfrm flipH="1">
                <a:off x="2805" y="2160"/>
                <a:ext cx="167" cy="12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614" name="Line 137"/>
              <p:cNvSpPr>
                <a:spLocks noChangeShapeType="1"/>
              </p:cNvSpPr>
              <p:nvPr/>
            </p:nvSpPr>
            <p:spPr bwMode="auto">
              <a:xfrm flipH="1">
                <a:off x="2932" y="2400"/>
                <a:ext cx="6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23" name="Group 138"/>
            <p:cNvGrpSpPr>
              <a:grpSpLocks/>
            </p:cNvGrpSpPr>
            <p:nvPr/>
          </p:nvGrpSpPr>
          <p:grpSpPr bwMode="auto">
            <a:xfrm>
              <a:off x="5136" y="1345"/>
              <a:ext cx="351" cy="1355"/>
              <a:chOff x="5856" y="2736"/>
              <a:chExt cx="351" cy="1344"/>
            </a:xfrm>
          </p:grpSpPr>
          <p:sp>
            <p:nvSpPr>
              <p:cNvPr id="23585" name="Line 139"/>
              <p:cNvSpPr>
                <a:spLocks noChangeShapeType="1"/>
              </p:cNvSpPr>
              <p:nvPr/>
            </p:nvSpPr>
            <p:spPr bwMode="auto">
              <a:xfrm flipH="1">
                <a:off x="6003" y="3094"/>
                <a:ext cx="87" cy="9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86" name="Line 140"/>
              <p:cNvSpPr>
                <a:spLocks noChangeShapeType="1"/>
              </p:cNvSpPr>
              <p:nvPr/>
            </p:nvSpPr>
            <p:spPr bwMode="auto">
              <a:xfrm flipH="1">
                <a:off x="6123" y="3229"/>
                <a:ext cx="84" cy="87"/>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87" name="Line 141"/>
              <p:cNvSpPr>
                <a:spLocks noChangeShapeType="1"/>
              </p:cNvSpPr>
              <p:nvPr/>
            </p:nvSpPr>
            <p:spPr bwMode="auto">
              <a:xfrm flipH="1">
                <a:off x="6090" y="2915"/>
                <a:ext cx="0" cy="538"/>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88" name="Oval 142"/>
              <p:cNvSpPr>
                <a:spLocks noChangeArrowheads="1"/>
              </p:cNvSpPr>
              <p:nvPr/>
            </p:nvSpPr>
            <p:spPr bwMode="auto">
              <a:xfrm flipH="1">
                <a:off x="6052" y="2736"/>
                <a:ext cx="97" cy="179"/>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3589" name="Line 143"/>
              <p:cNvSpPr>
                <a:spLocks noChangeShapeType="1"/>
              </p:cNvSpPr>
              <p:nvPr/>
            </p:nvSpPr>
            <p:spPr bwMode="auto">
              <a:xfrm flipH="1" flipV="1">
                <a:off x="5889" y="3050"/>
                <a:ext cx="86" cy="13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90" name="Line 144"/>
              <p:cNvSpPr>
                <a:spLocks noChangeShapeType="1"/>
              </p:cNvSpPr>
              <p:nvPr/>
            </p:nvSpPr>
            <p:spPr bwMode="auto">
              <a:xfrm flipH="1">
                <a:off x="5856" y="3050"/>
                <a:ext cx="3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91" name="Line 145"/>
              <p:cNvSpPr>
                <a:spLocks noChangeShapeType="1"/>
              </p:cNvSpPr>
              <p:nvPr/>
            </p:nvSpPr>
            <p:spPr bwMode="auto">
              <a:xfrm>
                <a:off x="6090" y="3453"/>
                <a:ext cx="0" cy="35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92" name="Line 146"/>
              <p:cNvSpPr>
                <a:spLocks noChangeShapeType="1"/>
              </p:cNvSpPr>
              <p:nvPr/>
            </p:nvSpPr>
            <p:spPr bwMode="auto">
              <a:xfrm>
                <a:off x="6090" y="3811"/>
                <a:ext cx="59" cy="22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93" name="Line 147"/>
              <p:cNvSpPr>
                <a:spLocks noChangeShapeType="1"/>
              </p:cNvSpPr>
              <p:nvPr/>
            </p:nvSpPr>
            <p:spPr bwMode="auto">
              <a:xfrm flipH="1">
                <a:off x="6091" y="4035"/>
                <a:ext cx="58" cy="45"/>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94" name="Line 148"/>
              <p:cNvSpPr>
                <a:spLocks noChangeShapeType="1"/>
              </p:cNvSpPr>
              <p:nvPr/>
            </p:nvSpPr>
            <p:spPr bwMode="auto">
              <a:xfrm flipH="1">
                <a:off x="6048" y="3453"/>
                <a:ext cx="42" cy="29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95" name="Line 149"/>
              <p:cNvSpPr>
                <a:spLocks noChangeShapeType="1"/>
              </p:cNvSpPr>
              <p:nvPr/>
            </p:nvSpPr>
            <p:spPr bwMode="auto">
              <a:xfrm flipH="1">
                <a:off x="6045" y="3744"/>
                <a:ext cx="0" cy="26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96" name="Line 150"/>
              <p:cNvSpPr>
                <a:spLocks noChangeShapeType="1"/>
              </p:cNvSpPr>
              <p:nvPr/>
            </p:nvSpPr>
            <p:spPr bwMode="auto">
              <a:xfrm flipH="1" flipV="1">
                <a:off x="6028" y="3946"/>
                <a:ext cx="19" cy="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97" name="Line 151"/>
              <p:cNvSpPr>
                <a:spLocks noChangeShapeType="1"/>
              </p:cNvSpPr>
              <p:nvPr/>
            </p:nvSpPr>
            <p:spPr bwMode="auto">
              <a:xfrm>
                <a:off x="6093" y="3094"/>
                <a:ext cx="114" cy="112"/>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98" name="Line 152"/>
              <p:cNvSpPr>
                <a:spLocks noChangeShapeType="1"/>
              </p:cNvSpPr>
              <p:nvPr/>
            </p:nvSpPr>
            <p:spPr bwMode="auto">
              <a:xfrm>
                <a:off x="6077" y="3318"/>
                <a:ext cx="4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24" name="Group 153"/>
            <p:cNvGrpSpPr>
              <a:grpSpLocks/>
            </p:cNvGrpSpPr>
            <p:nvPr/>
          </p:nvGrpSpPr>
          <p:grpSpPr bwMode="auto">
            <a:xfrm>
              <a:off x="3570" y="3504"/>
              <a:ext cx="195" cy="129"/>
              <a:chOff x="4169" y="2976"/>
              <a:chExt cx="144" cy="96"/>
            </a:xfrm>
          </p:grpSpPr>
          <p:sp>
            <p:nvSpPr>
              <p:cNvPr id="23583" name="Line 154"/>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84" name="Line 155"/>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25" name="Group 156"/>
            <p:cNvGrpSpPr>
              <a:grpSpLocks/>
            </p:cNvGrpSpPr>
            <p:nvPr/>
          </p:nvGrpSpPr>
          <p:grpSpPr bwMode="auto">
            <a:xfrm>
              <a:off x="3400" y="3643"/>
              <a:ext cx="195" cy="129"/>
              <a:chOff x="4169" y="2976"/>
              <a:chExt cx="144" cy="96"/>
            </a:xfrm>
          </p:grpSpPr>
          <p:sp>
            <p:nvSpPr>
              <p:cNvPr id="23581" name="Line 157"/>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82" name="Line 158"/>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26" name="Group 159"/>
            <p:cNvGrpSpPr>
              <a:grpSpLocks/>
            </p:cNvGrpSpPr>
            <p:nvPr/>
          </p:nvGrpSpPr>
          <p:grpSpPr bwMode="auto">
            <a:xfrm>
              <a:off x="3216" y="3751"/>
              <a:ext cx="195" cy="129"/>
              <a:chOff x="4169" y="2976"/>
              <a:chExt cx="144" cy="96"/>
            </a:xfrm>
          </p:grpSpPr>
          <p:sp>
            <p:nvSpPr>
              <p:cNvPr id="23579" name="Line 160"/>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80" name="Line 161"/>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27" name="Group 162"/>
            <p:cNvGrpSpPr>
              <a:grpSpLocks/>
            </p:cNvGrpSpPr>
            <p:nvPr/>
          </p:nvGrpSpPr>
          <p:grpSpPr bwMode="auto">
            <a:xfrm flipH="1">
              <a:off x="5424" y="1344"/>
              <a:ext cx="240" cy="1392"/>
              <a:chOff x="4944" y="2352"/>
              <a:chExt cx="259" cy="1392"/>
            </a:xfrm>
          </p:grpSpPr>
          <p:sp>
            <p:nvSpPr>
              <p:cNvPr id="23573" name="Line 163"/>
              <p:cNvSpPr>
                <a:spLocks noChangeShapeType="1"/>
              </p:cNvSpPr>
              <p:nvPr/>
            </p:nvSpPr>
            <p:spPr bwMode="auto">
              <a:xfrm>
                <a:off x="5002" y="2543"/>
                <a:ext cx="0" cy="4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74" name="Oval 164"/>
              <p:cNvSpPr>
                <a:spLocks noChangeArrowheads="1"/>
              </p:cNvSpPr>
              <p:nvPr/>
            </p:nvSpPr>
            <p:spPr bwMode="auto">
              <a:xfrm>
                <a:off x="4944" y="2352"/>
                <a:ext cx="173" cy="191"/>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3575" name="Line 165"/>
              <p:cNvSpPr>
                <a:spLocks noChangeShapeType="1"/>
              </p:cNvSpPr>
              <p:nvPr/>
            </p:nvSpPr>
            <p:spPr bwMode="auto">
              <a:xfrm>
                <a:off x="5002" y="3010"/>
                <a:ext cx="57" cy="3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76" name="Line 166"/>
              <p:cNvSpPr>
                <a:spLocks noChangeShapeType="1"/>
              </p:cNvSpPr>
              <p:nvPr/>
            </p:nvSpPr>
            <p:spPr bwMode="auto">
              <a:xfrm>
                <a:off x="5059" y="3354"/>
                <a:ext cx="0" cy="3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77" name="Line 167"/>
              <p:cNvSpPr>
                <a:spLocks noChangeShapeType="1"/>
              </p:cNvSpPr>
              <p:nvPr/>
            </p:nvSpPr>
            <p:spPr bwMode="auto">
              <a:xfrm>
                <a:off x="5088" y="3722"/>
                <a:ext cx="115"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78" name="Oval 168"/>
              <p:cNvSpPr>
                <a:spLocks noChangeArrowheads="1"/>
              </p:cNvSpPr>
              <p:nvPr/>
            </p:nvSpPr>
            <p:spPr bwMode="auto">
              <a:xfrm>
                <a:off x="5035" y="3696"/>
                <a:ext cx="99" cy="48"/>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grpSp>
      </p:grpSp>
    </p:spTree>
    <p:extLst>
      <p:ext uri="{BB962C8B-B14F-4D97-AF65-F5344CB8AC3E}">
        <p14:creationId xmlns:p14="http://schemas.microsoft.com/office/powerpoint/2010/main" val="66726393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2743200" y="3657600"/>
            <a:ext cx="914400" cy="914400"/>
          </a:xfrm>
          <a:prstGeom prst="ellipse">
            <a:avLst/>
          </a:prstGeom>
          <a:noFill/>
          <a:ln w="9525">
            <a:noFill/>
            <a:round/>
            <a:headEnd/>
            <a:tailEnd/>
          </a:ln>
        </p:spPr>
        <p:txBody>
          <a:bodyPr wrap="none" anchor="ctr"/>
          <a:lstStyle/>
          <a:p>
            <a:pPr algn="ctr" eaLnBrk="0" fontAlgn="base" hangingPunct="0">
              <a:spcBef>
                <a:spcPct val="0"/>
              </a:spcBef>
              <a:spcAft>
                <a:spcPct val="0"/>
              </a:spcAft>
            </a:pPr>
            <a:endParaRPr lang="en-US" sz="2000" b="1" smtClean="0">
              <a:solidFill>
                <a:srgbClr val="FFFFFF"/>
              </a:solidFill>
            </a:endParaRPr>
          </a:p>
        </p:txBody>
      </p:sp>
      <p:grpSp>
        <p:nvGrpSpPr>
          <p:cNvPr id="2" name="Group 3"/>
          <p:cNvGrpSpPr>
            <a:grpSpLocks/>
          </p:cNvGrpSpPr>
          <p:nvPr/>
        </p:nvGrpSpPr>
        <p:grpSpPr bwMode="auto">
          <a:xfrm>
            <a:off x="609601" y="762000"/>
            <a:ext cx="2023534" cy="3505200"/>
            <a:chOff x="432" y="480"/>
            <a:chExt cx="1434" cy="2208"/>
          </a:xfrm>
        </p:grpSpPr>
        <p:sp>
          <p:nvSpPr>
            <p:cNvPr id="24664" name="Text Box 4"/>
            <p:cNvSpPr txBox="1">
              <a:spLocks noChangeArrowheads="1"/>
            </p:cNvSpPr>
            <p:nvPr/>
          </p:nvSpPr>
          <p:spPr bwMode="auto">
            <a:xfrm>
              <a:off x="432" y="480"/>
              <a:ext cx="1434" cy="64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000" b="1" smtClean="0">
                  <a:solidFill>
                    <a:srgbClr val="F7FC26"/>
                  </a:solidFill>
                </a:rPr>
                <a:t>Impaired</a:t>
              </a:r>
            </a:p>
            <a:p>
              <a:pPr eaLnBrk="0" fontAlgn="base" hangingPunct="0">
                <a:spcBef>
                  <a:spcPct val="0"/>
                </a:spcBef>
                <a:spcAft>
                  <a:spcPct val="0"/>
                </a:spcAft>
              </a:pPr>
              <a:r>
                <a:rPr lang="en-US" sz="2000" b="1" smtClean="0">
                  <a:solidFill>
                    <a:srgbClr val="FFFFFF"/>
                  </a:solidFill>
                </a:rPr>
                <a:t>body functions</a:t>
              </a:r>
            </a:p>
            <a:p>
              <a:pPr eaLnBrk="0" fontAlgn="base" hangingPunct="0">
                <a:spcBef>
                  <a:spcPct val="0"/>
                </a:spcBef>
                <a:spcAft>
                  <a:spcPct val="0"/>
                </a:spcAft>
              </a:pPr>
              <a:r>
                <a:rPr lang="en-US" sz="2000" b="1" smtClean="0">
                  <a:solidFill>
                    <a:srgbClr val="FFFFFF"/>
                  </a:solidFill>
                </a:rPr>
                <a:t>&amp; structures</a:t>
              </a:r>
              <a:endParaRPr lang="nl-NL" sz="2000" b="1" smtClean="0">
                <a:solidFill>
                  <a:srgbClr val="FFFFFF"/>
                </a:solidFill>
              </a:endParaRPr>
            </a:p>
          </p:txBody>
        </p:sp>
        <p:grpSp>
          <p:nvGrpSpPr>
            <p:cNvPr id="3" name="Group 5"/>
            <p:cNvGrpSpPr>
              <a:grpSpLocks/>
            </p:cNvGrpSpPr>
            <p:nvPr/>
          </p:nvGrpSpPr>
          <p:grpSpPr bwMode="auto">
            <a:xfrm>
              <a:off x="864" y="1728"/>
              <a:ext cx="702" cy="960"/>
              <a:chOff x="864" y="1728"/>
              <a:chExt cx="702" cy="960"/>
            </a:xfrm>
          </p:grpSpPr>
          <p:sp>
            <p:nvSpPr>
              <p:cNvPr id="24666" name="Line 6"/>
              <p:cNvSpPr>
                <a:spLocks noChangeShapeType="1"/>
              </p:cNvSpPr>
              <p:nvPr/>
            </p:nvSpPr>
            <p:spPr bwMode="auto">
              <a:xfrm>
                <a:off x="918" y="1920"/>
                <a:ext cx="0" cy="4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67" name="Line 7"/>
              <p:cNvSpPr>
                <a:spLocks noChangeShapeType="1"/>
              </p:cNvSpPr>
              <p:nvPr/>
            </p:nvSpPr>
            <p:spPr bwMode="auto">
              <a:xfrm>
                <a:off x="918" y="2400"/>
                <a:ext cx="324"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68" name="Line 8"/>
              <p:cNvSpPr>
                <a:spLocks noChangeShapeType="1"/>
              </p:cNvSpPr>
              <p:nvPr/>
            </p:nvSpPr>
            <p:spPr bwMode="auto">
              <a:xfrm>
                <a:off x="1188" y="2400"/>
                <a:ext cx="270" cy="24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69" name="Line 9"/>
              <p:cNvSpPr>
                <a:spLocks noChangeShapeType="1"/>
              </p:cNvSpPr>
              <p:nvPr/>
            </p:nvSpPr>
            <p:spPr bwMode="auto">
              <a:xfrm>
                <a:off x="1458" y="2688"/>
                <a:ext cx="10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70" name="Oval 10"/>
              <p:cNvSpPr>
                <a:spLocks noChangeArrowheads="1"/>
              </p:cNvSpPr>
              <p:nvPr/>
            </p:nvSpPr>
            <p:spPr bwMode="auto">
              <a:xfrm>
                <a:off x="864" y="1728"/>
                <a:ext cx="162" cy="192"/>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4671" name="Oval 11"/>
              <p:cNvSpPr>
                <a:spLocks noChangeArrowheads="1"/>
              </p:cNvSpPr>
              <p:nvPr/>
            </p:nvSpPr>
            <p:spPr bwMode="auto">
              <a:xfrm>
                <a:off x="1404" y="2592"/>
                <a:ext cx="108"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grpSp>
      </p:grpSp>
      <p:grpSp>
        <p:nvGrpSpPr>
          <p:cNvPr id="4" name="Group 12"/>
          <p:cNvGrpSpPr>
            <a:grpSpLocks/>
          </p:cNvGrpSpPr>
          <p:nvPr/>
        </p:nvGrpSpPr>
        <p:grpSpPr bwMode="auto">
          <a:xfrm>
            <a:off x="3928533" y="762003"/>
            <a:ext cx="4267200" cy="4695825"/>
            <a:chOff x="2784" y="480"/>
            <a:chExt cx="3024" cy="2958"/>
          </a:xfrm>
        </p:grpSpPr>
        <p:sp>
          <p:nvSpPr>
            <p:cNvPr id="24581" name="Text Box 13"/>
            <p:cNvSpPr txBox="1">
              <a:spLocks noChangeArrowheads="1"/>
            </p:cNvSpPr>
            <p:nvPr/>
          </p:nvSpPr>
          <p:spPr bwMode="auto">
            <a:xfrm>
              <a:off x="3120" y="480"/>
              <a:ext cx="2688" cy="442"/>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000" b="1" smtClean="0">
                  <a:solidFill>
                    <a:srgbClr val="F7FC26"/>
                  </a:solidFill>
                </a:rPr>
                <a:t>Limitation</a:t>
              </a:r>
              <a:r>
                <a:rPr lang="en-US" sz="2000" b="1" smtClean="0">
                  <a:solidFill>
                    <a:srgbClr val="FFFFFF"/>
                  </a:solidFill>
                </a:rPr>
                <a:t> in activity</a:t>
              </a:r>
            </a:p>
            <a:p>
              <a:pPr eaLnBrk="0" fontAlgn="base" hangingPunct="0">
                <a:spcBef>
                  <a:spcPct val="0"/>
                </a:spcBef>
                <a:spcAft>
                  <a:spcPct val="0"/>
                </a:spcAft>
              </a:pPr>
              <a:r>
                <a:rPr lang="en-US" sz="2000" b="1" smtClean="0">
                  <a:solidFill>
                    <a:srgbClr val="F7FC26"/>
                  </a:solidFill>
                </a:rPr>
                <a:t>Restriction</a:t>
              </a:r>
              <a:r>
                <a:rPr lang="en-US" sz="2000" b="1" smtClean="0">
                  <a:solidFill>
                    <a:srgbClr val="FF0000"/>
                  </a:solidFill>
                </a:rPr>
                <a:t> </a:t>
              </a:r>
              <a:r>
                <a:rPr lang="en-US" sz="2000" b="1" smtClean="0">
                  <a:solidFill>
                    <a:srgbClr val="FFFFFF"/>
                  </a:solidFill>
                </a:rPr>
                <a:t>in participation</a:t>
              </a:r>
            </a:p>
          </p:txBody>
        </p:sp>
        <p:sp>
          <p:nvSpPr>
            <p:cNvPr id="24582" name="Line 14"/>
            <p:cNvSpPr>
              <a:spLocks noChangeShapeType="1"/>
            </p:cNvSpPr>
            <p:nvPr/>
          </p:nvSpPr>
          <p:spPr bwMode="auto">
            <a:xfrm>
              <a:off x="4500" y="2695"/>
              <a:ext cx="0" cy="128"/>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5" name="Group 15"/>
            <p:cNvGrpSpPr>
              <a:grpSpLocks/>
            </p:cNvGrpSpPr>
            <p:nvPr/>
          </p:nvGrpSpPr>
          <p:grpSpPr bwMode="auto">
            <a:xfrm>
              <a:off x="3644" y="3310"/>
              <a:ext cx="195" cy="128"/>
              <a:chOff x="4169" y="2976"/>
              <a:chExt cx="144" cy="96"/>
            </a:xfrm>
          </p:grpSpPr>
          <p:sp>
            <p:nvSpPr>
              <p:cNvPr id="24662" name="Line 16"/>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63" name="Line 17"/>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6" name="Group 18"/>
            <p:cNvGrpSpPr>
              <a:grpSpLocks/>
            </p:cNvGrpSpPr>
            <p:nvPr/>
          </p:nvGrpSpPr>
          <p:grpSpPr bwMode="auto">
            <a:xfrm>
              <a:off x="3987" y="3072"/>
              <a:ext cx="194" cy="128"/>
              <a:chOff x="4169" y="2976"/>
              <a:chExt cx="144" cy="96"/>
            </a:xfrm>
          </p:grpSpPr>
          <p:sp>
            <p:nvSpPr>
              <p:cNvPr id="24660" name="Line 19"/>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61" name="Line 20"/>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7" name="Group 21"/>
            <p:cNvGrpSpPr>
              <a:grpSpLocks/>
            </p:cNvGrpSpPr>
            <p:nvPr/>
          </p:nvGrpSpPr>
          <p:grpSpPr bwMode="auto">
            <a:xfrm>
              <a:off x="4156" y="2944"/>
              <a:ext cx="195" cy="128"/>
              <a:chOff x="4169" y="2976"/>
              <a:chExt cx="144" cy="96"/>
            </a:xfrm>
          </p:grpSpPr>
          <p:sp>
            <p:nvSpPr>
              <p:cNvPr id="24658" name="Line 22"/>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59" name="Line 23"/>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sp>
          <p:nvSpPr>
            <p:cNvPr id="24586" name="Line 24"/>
            <p:cNvSpPr>
              <a:spLocks noChangeShapeType="1"/>
            </p:cNvSpPr>
            <p:nvPr/>
          </p:nvSpPr>
          <p:spPr bwMode="auto">
            <a:xfrm>
              <a:off x="4500" y="2688"/>
              <a:ext cx="1073"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8" name="Group 25"/>
            <p:cNvGrpSpPr>
              <a:grpSpLocks/>
            </p:cNvGrpSpPr>
            <p:nvPr/>
          </p:nvGrpSpPr>
          <p:grpSpPr bwMode="auto">
            <a:xfrm>
              <a:off x="4325" y="2832"/>
              <a:ext cx="195" cy="128"/>
              <a:chOff x="4169" y="2976"/>
              <a:chExt cx="144" cy="96"/>
            </a:xfrm>
          </p:grpSpPr>
          <p:sp>
            <p:nvSpPr>
              <p:cNvPr id="24656" name="Line 26"/>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57" name="Line 27"/>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9" name="Group 28"/>
            <p:cNvGrpSpPr>
              <a:grpSpLocks/>
            </p:cNvGrpSpPr>
            <p:nvPr/>
          </p:nvGrpSpPr>
          <p:grpSpPr bwMode="auto">
            <a:xfrm>
              <a:off x="3818" y="3195"/>
              <a:ext cx="195" cy="128"/>
              <a:chOff x="4169" y="2976"/>
              <a:chExt cx="144" cy="96"/>
            </a:xfrm>
          </p:grpSpPr>
          <p:sp>
            <p:nvSpPr>
              <p:cNvPr id="24654" name="Line 29"/>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55" name="Line 30"/>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0" name="Group 31"/>
            <p:cNvGrpSpPr>
              <a:grpSpLocks/>
            </p:cNvGrpSpPr>
            <p:nvPr/>
          </p:nvGrpSpPr>
          <p:grpSpPr bwMode="auto">
            <a:xfrm>
              <a:off x="2784" y="2400"/>
              <a:ext cx="881" cy="1038"/>
              <a:chOff x="3408" y="2448"/>
              <a:chExt cx="1073" cy="1038"/>
            </a:xfrm>
          </p:grpSpPr>
          <p:sp>
            <p:nvSpPr>
              <p:cNvPr id="24644" name="Line 32"/>
              <p:cNvSpPr>
                <a:spLocks noChangeShapeType="1"/>
              </p:cNvSpPr>
              <p:nvPr/>
            </p:nvSpPr>
            <p:spPr bwMode="auto">
              <a:xfrm>
                <a:off x="3408" y="3486"/>
                <a:ext cx="1073"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11" name="Group 33"/>
              <p:cNvGrpSpPr>
                <a:grpSpLocks/>
              </p:cNvGrpSpPr>
              <p:nvPr/>
            </p:nvGrpSpPr>
            <p:grpSpPr bwMode="auto">
              <a:xfrm>
                <a:off x="3408" y="2448"/>
                <a:ext cx="918" cy="1008"/>
                <a:chOff x="4374" y="1728"/>
                <a:chExt cx="918" cy="1008"/>
              </a:xfrm>
            </p:grpSpPr>
            <p:sp>
              <p:nvSpPr>
                <p:cNvPr id="24646" name="Line 34"/>
                <p:cNvSpPr>
                  <a:spLocks noChangeShapeType="1"/>
                </p:cNvSpPr>
                <p:nvPr/>
              </p:nvSpPr>
              <p:spPr bwMode="auto">
                <a:xfrm>
                  <a:off x="4644" y="1920"/>
                  <a:ext cx="0" cy="4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47" name="Line 35"/>
                <p:cNvSpPr>
                  <a:spLocks noChangeShapeType="1"/>
                </p:cNvSpPr>
                <p:nvPr/>
              </p:nvSpPr>
              <p:spPr bwMode="auto">
                <a:xfrm>
                  <a:off x="4644" y="2400"/>
                  <a:ext cx="324"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48" name="Line 36"/>
                <p:cNvSpPr>
                  <a:spLocks noChangeShapeType="1"/>
                </p:cNvSpPr>
                <p:nvPr/>
              </p:nvSpPr>
              <p:spPr bwMode="auto">
                <a:xfrm>
                  <a:off x="4968" y="2448"/>
                  <a:ext cx="270" cy="24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49" name="Line 37"/>
                <p:cNvSpPr>
                  <a:spLocks noChangeShapeType="1"/>
                </p:cNvSpPr>
                <p:nvPr/>
              </p:nvSpPr>
              <p:spPr bwMode="auto">
                <a:xfrm>
                  <a:off x="5238" y="2688"/>
                  <a:ext cx="54"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50" name="Oval 38"/>
                <p:cNvSpPr>
                  <a:spLocks noChangeArrowheads="1"/>
                </p:cNvSpPr>
                <p:nvPr/>
              </p:nvSpPr>
              <p:spPr bwMode="auto">
                <a:xfrm>
                  <a:off x="4590" y="1728"/>
                  <a:ext cx="162" cy="192"/>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4651" name="Oval 39"/>
                <p:cNvSpPr>
                  <a:spLocks noChangeArrowheads="1"/>
                </p:cNvSpPr>
                <p:nvPr/>
              </p:nvSpPr>
              <p:spPr bwMode="auto">
                <a:xfrm>
                  <a:off x="4374" y="2208"/>
                  <a:ext cx="594" cy="528"/>
                </a:xfrm>
                <a:prstGeom prst="ellipse">
                  <a:avLst/>
                </a:prstGeom>
                <a:noFill/>
                <a:ln w="9525">
                  <a:solidFill>
                    <a:srgbClr val="FFFF66"/>
                  </a:solidFill>
                  <a:round/>
                  <a:headEnd/>
                  <a:tailEnd/>
                </a:ln>
              </p:spPr>
              <p:txBody>
                <a:bodyPr wrap="none" anchor="ctr"/>
                <a:lstStyle/>
                <a:p>
                  <a:pPr algn="ctr" eaLnBrk="0" fontAlgn="base" hangingPunct="0">
                    <a:spcBef>
                      <a:spcPct val="0"/>
                    </a:spcBef>
                    <a:spcAft>
                      <a:spcPct val="0"/>
                    </a:spcAft>
                  </a:pPr>
                  <a:endParaRPr lang="en-US" sz="2000" b="1" smtClean="0">
                    <a:solidFill>
                      <a:srgbClr val="FAFD00"/>
                    </a:solidFill>
                  </a:endParaRPr>
                </a:p>
              </p:txBody>
            </p:sp>
            <p:sp>
              <p:nvSpPr>
                <p:cNvPr id="24652" name="Oval 40"/>
                <p:cNvSpPr>
                  <a:spLocks noChangeArrowheads="1"/>
                </p:cNvSpPr>
                <p:nvPr/>
              </p:nvSpPr>
              <p:spPr bwMode="auto">
                <a:xfrm>
                  <a:off x="5130" y="2592"/>
                  <a:ext cx="108"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4653" name="Oval 41"/>
                <p:cNvSpPr>
                  <a:spLocks noChangeArrowheads="1"/>
                </p:cNvSpPr>
                <p:nvPr/>
              </p:nvSpPr>
              <p:spPr bwMode="auto">
                <a:xfrm>
                  <a:off x="4914" y="2352"/>
                  <a:ext cx="108"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grpSp>
        </p:grpSp>
        <p:grpSp>
          <p:nvGrpSpPr>
            <p:cNvPr id="12" name="Group 42"/>
            <p:cNvGrpSpPr>
              <a:grpSpLocks/>
            </p:cNvGrpSpPr>
            <p:nvPr/>
          </p:nvGrpSpPr>
          <p:grpSpPr bwMode="auto">
            <a:xfrm>
              <a:off x="4848" y="1248"/>
              <a:ext cx="369" cy="1344"/>
              <a:chOff x="2805" y="1776"/>
              <a:chExt cx="513" cy="1440"/>
            </a:xfrm>
          </p:grpSpPr>
          <p:sp>
            <p:nvSpPr>
              <p:cNvPr id="24628" name="Oval 43"/>
              <p:cNvSpPr>
                <a:spLocks noChangeArrowheads="1"/>
              </p:cNvSpPr>
              <p:nvPr/>
            </p:nvSpPr>
            <p:spPr bwMode="auto">
              <a:xfrm>
                <a:off x="2972" y="2880"/>
                <a:ext cx="53"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4629" name="Line 44"/>
              <p:cNvSpPr>
                <a:spLocks noChangeShapeType="1"/>
              </p:cNvSpPr>
              <p:nvPr/>
            </p:nvSpPr>
            <p:spPr bwMode="auto">
              <a:xfrm>
                <a:off x="2976" y="2160"/>
                <a:ext cx="127" cy="96"/>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30" name="Line 45"/>
              <p:cNvSpPr>
                <a:spLocks noChangeShapeType="1"/>
              </p:cNvSpPr>
              <p:nvPr/>
            </p:nvSpPr>
            <p:spPr bwMode="auto">
              <a:xfrm>
                <a:off x="2976" y="2544"/>
                <a:ext cx="192" cy="2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31" name="Oval 46"/>
              <p:cNvSpPr>
                <a:spLocks noChangeArrowheads="1"/>
              </p:cNvSpPr>
              <p:nvPr/>
            </p:nvSpPr>
            <p:spPr bwMode="auto">
              <a:xfrm>
                <a:off x="3165" y="2784"/>
                <a:ext cx="53"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4632" name="Line 47"/>
              <p:cNvSpPr>
                <a:spLocks noChangeShapeType="1"/>
              </p:cNvSpPr>
              <p:nvPr/>
            </p:nvSpPr>
            <p:spPr bwMode="auto">
              <a:xfrm>
                <a:off x="2805" y="2304"/>
                <a:ext cx="123" cy="93"/>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33" name="Line 48"/>
              <p:cNvSpPr>
                <a:spLocks noChangeShapeType="1"/>
              </p:cNvSpPr>
              <p:nvPr/>
            </p:nvSpPr>
            <p:spPr bwMode="auto">
              <a:xfrm>
                <a:off x="2976" y="1968"/>
                <a:ext cx="0" cy="576"/>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34" name="Oval 49"/>
              <p:cNvSpPr>
                <a:spLocks noChangeArrowheads="1"/>
              </p:cNvSpPr>
              <p:nvPr/>
            </p:nvSpPr>
            <p:spPr bwMode="auto">
              <a:xfrm>
                <a:off x="2890" y="1776"/>
                <a:ext cx="142" cy="192"/>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4635" name="Line 50"/>
              <p:cNvSpPr>
                <a:spLocks noChangeShapeType="1"/>
              </p:cNvSpPr>
              <p:nvPr/>
            </p:nvSpPr>
            <p:spPr bwMode="auto">
              <a:xfrm flipV="1">
                <a:off x="3144" y="2112"/>
                <a:ext cx="126" cy="1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36" name="Line 51"/>
              <p:cNvSpPr>
                <a:spLocks noChangeShapeType="1"/>
              </p:cNvSpPr>
              <p:nvPr/>
            </p:nvSpPr>
            <p:spPr bwMode="auto">
              <a:xfrm>
                <a:off x="3270" y="2112"/>
                <a:ext cx="4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37" name="Line 52"/>
              <p:cNvSpPr>
                <a:spLocks noChangeShapeType="1"/>
              </p:cNvSpPr>
              <p:nvPr/>
            </p:nvSpPr>
            <p:spPr bwMode="auto">
              <a:xfrm flipH="1">
                <a:off x="2976" y="2544"/>
                <a:ext cx="0" cy="38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38" name="Line 53"/>
              <p:cNvSpPr>
                <a:spLocks noChangeShapeType="1"/>
              </p:cNvSpPr>
              <p:nvPr/>
            </p:nvSpPr>
            <p:spPr bwMode="auto">
              <a:xfrm flipH="1">
                <a:off x="2890" y="2928"/>
                <a:ext cx="86" cy="24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39" name="Line 54"/>
              <p:cNvSpPr>
                <a:spLocks noChangeShapeType="1"/>
              </p:cNvSpPr>
              <p:nvPr/>
            </p:nvSpPr>
            <p:spPr bwMode="auto">
              <a:xfrm>
                <a:off x="2890" y="3168"/>
                <a:ext cx="84"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40" name="Line 55"/>
              <p:cNvSpPr>
                <a:spLocks noChangeShapeType="1"/>
              </p:cNvSpPr>
              <p:nvPr/>
            </p:nvSpPr>
            <p:spPr bwMode="auto">
              <a:xfrm>
                <a:off x="3168" y="2832"/>
                <a:ext cx="0" cy="2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41" name="Line 56"/>
              <p:cNvSpPr>
                <a:spLocks noChangeShapeType="1"/>
              </p:cNvSpPr>
              <p:nvPr/>
            </p:nvSpPr>
            <p:spPr bwMode="auto">
              <a:xfrm flipV="1">
                <a:off x="3168" y="3072"/>
                <a:ext cx="85"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42" name="Line 57"/>
              <p:cNvSpPr>
                <a:spLocks noChangeShapeType="1"/>
              </p:cNvSpPr>
              <p:nvPr/>
            </p:nvSpPr>
            <p:spPr bwMode="auto">
              <a:xfrm flipH="1">
                <a:off x="2805" y="2160"/>
                <a:ext cx="167" cy="12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43" name="Line 58"/>
              <p:cNvSpPr>
                <a:spLocks noChangeShapeType="1"/>
              </p:cNvSpPr>
              <p:nvPr/>
            </p:nvSpPr>
            <p:spPr bwMode="auto">
              <a:xfrm flipH="1">
                <a:off x="2932" y="2400"/>
                <a:ext cx="6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3" name="Group 59"/>
            <p:cNvGrpSpPr>
              <a:grpSpLocks/>
            </p:cNvGrpSpPr>
            <p:nvPr/>
          </p:nvGrpSpPr>
          <p:grpSpPr bwMode="auto">
            <a:xfrm>
              <a:off x="5040" y="1296"/>
              <a:ext cx="351" cy="1344"/>
              <a:chOff x="5856" y="2736"/>
              <a:chExt cx="351" cy="1344"/>
            </a:xfrm>
          </p:grpSpPr>
          <p:sp>
            <p:nvSpPr>
              <p:cNvPr id="24614" name="Line 60"/>
              <p:cNvSpPr>
                <a:spLocks noChangeShapeType="1"/>
              </p:cNvSpPr>
              <p:nvPr/>
            </p:nvSpPr>
            <p:spPr bwMode="auto">
              <a:xfrm flipH="1">
                <a:off x="6003" y="3094"/>
                <a:ext cx="87" cy="9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15" name="Line 61"/>
              <p:cNvSpPr>
                <a:spLocks noChangeShapeType="1"/>
              </p:cNvSpPr>
              <p:nvPr/>
            </p:nvSpPr>
            <p:spPr bwMode="auto">
              <a:xfrm flipH="1">
                <a:off x="6123" y="3229"/>
                <a:ext cx="84" cy="87"/>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16" name="Line 62"/>
              <p:cNvSpPr>
                <a:spLocks noChangeShapeType="1"/>
              </p:cNvSpPr>
              <p:nvPr/>
            </p:nvSpPr>
            <p:spPr bwMode="auto">
              <a:xfrm flipH="1">
                <a:off x="6090" y="2915"/>
                <a:ext cx="0" cy="538"/>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17" name="Oval 63"/>
              <p:cNvSpPr>
                <a:spLocks noChangeArrowheads="1"/>
              </p:cNvSpPr>
              <p:nvPr/>
            </p:nvSpPr>
            <p:spPr bwMode="auto">
              <a:xfrm flipH="1">
                <a:off x="6052" y="2736"/>
                <a:ext cx="97" cy="179"/>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4618" name="Line 64"/>
              <p:cNvSpPr>
                <a:spLocks noChangeShapeType="1"/>
              </p:cNvSpPr>
              <p:nvPr/>
            </p:nvSpPr>
            <p:spPr bwMode="auto">
              <a:xfrm flipH="1" flipV="1">
                <a:off x="5889" y="3050"/>
                <a:ext cx="86" cy="13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19" name="Line 65"/>
              <p:cNvSpPr>
                <a:spLocks noChangeShapeType="1"/>
              </p:cNvSpPr>
              <p:nvPr/>
            </p:nvSpPr>
            <p:spPr bwMode="auto">
              <a:xfrm flipH="1">
                <a:off x="5856" y="3050"/>
                <a:ext cx="3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20" name="Line 66"/>
              <p:cNvSpPr>
                <a:spLocks noChangeShapeType="1"/>
              </p:cNvSpPr>
              <p:nvPr/>
            </p:nvSpPr>
            <p:spPr bwMode="auto">
              <a:xfrm>
                <a:off x="6090" y="3453"/>
                <a:ext cx="0" cy="35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21" name="Line 67"/>
              <p:cNvSpPr>
                <a:spLocks noChangeShapeType="1"/>
              </p:cNvSpPr>
              <p:nvPr/>
            </p:nvSpPr>
            <p:spPr bwMode="auto">
              <a:xfrm>
                <a:off x="6090" y="3811"/>
                <a:ext cx="59" cy="22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22" name="Line 68"/>
              <p:cNvSpPr>
                <a:spLocks noChangeShapeType="1"/>
              </p:cNvSpPr>
              <p:nvPr/>
            </p:nvSpPr>
            <p:spPr bwMode="auto">
              <a:xfrm flipH="1">
                <a:off x="6091" y="4035"/>
                <a:ext cx="58" cy="45"/>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23" name="Line 69"/>
              <p:cNvSpPr>
                <a:spLocks noChangeShapeType="1"/>
              </p:cNvSpPr>
              <p:nvPr/>
            </p:nvSpPr>
            <p:spPr bwMode="auto">
              <a:xfrm flipH="1">
                <a:off x="6048" y="3453"/>
                <a:ext cx="42" cy="29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24" name="Line 70"/>
              <p:cNvSpPr>
                <a:spLocks noChangeShapeType="1"/>
              </p:cNvSpPr>
              <p:nvPr/>
            </p:nvSpPr>
            <p:spPr bwMode="auto">
              <a:xfrm flipH="1">
                <a:off x="6045" y="3744"/>
                <a:ext cx="0" cy="26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25" name="Line 71"/>
              <p:cNvSpPr>
                <a:spLocks noChangeShapeType="1"/>
              </p:cNvSpPr>
              <p:nvPr/>
            </p:nvSpPr>
            <p:spPr bwMode="auto">
              <a:xfrm flipH="1" flipV="1">
                <a:off x="6028" y="3946"/>
                <a:ext cx="19" cy="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26" name="Line 72"/>
              <p:cNvSpPr>
                <a:spLocks noChangeShapeType="1"/>
              </p:cNvSpPr>
              <p:nvPr/>
            </p:nvSpPr>
            <p:spPr bwMode="auto">
              <a:xfrm>
                <a:off x="6093" y="3094"/>
                <a:ext cx="114" cy="112"/>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27" name="Line 73"/>
              <p:cNvSpPr>
                <a:spLocks noChangeShapeType="1"/>
              </p:cNvSpPr>
              <p:nvPr/>
            </p:nvSpPr>
            <p:spPr bwMode="auto">
              <a:xfrm>
                <a:off x="6077" y="3318"/>
                <a:ext cx="4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4" name="Group 74"/>
            <p:cNvGrpSpPr>
              <a:grpSpLocks/>
            </p:cNvGrpSpPr>
            <p:nvPr/>
          </p:nvGrpSpPr>
          <p:grpSpPr bwMode="auto">
            <a:xfrm>
              <a:off x="4464" y="1212"/>
              <a:ext cx="513" cy="1451"/>
              <a:chOff x="2784" y="1392"/>
              <a:chExt cx="513" cy="1440"/>
            </a:xfrm>
          </p:grpSpPr>
          <p:sp>
            <p:nvSpPr>
              <p:cNvPr id="24600" name="Line 75"/>
              <p:cNvSpPr>
                <a:spLocks noChangeShapeType="1"/>
              </p:cNvSpPr>
              <p:nvPr/>
            </p:nvSpPr>
            <p:spPr bwMode="auto">
              <a:xfrm>
                <a:off x="2955" y="1788"/>
                <a:ext cx="127" cy="10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01" name="Line 76"/>
              <p:cNvSpPr>
                <a:spLocks noChangeShapeType="1"/>
              </p:cNvSpPr>
              <p:nvPr/>
            </p:nvSpPr>
            <p:spPr bwMode="auto">
              <a:xfrm>
                <a:off x="2784" y="1938"/>
                <a:ext cx="123" cy="96"/>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02" name="Line 77"/>
              <p:cNvSpPr>
                <a:spLocks noChangeShapeType="1"/>
              </p:cNvSpPr>
              <p:nvPr/>
            </p:nvSpPr>
            <p:spPr bwMode="auto">
              <a:xfrm>
                <a:off x="2955" y="1590"/>
                <a:ext cx="0" cy="596"/>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03" name="Oval 78"/>
              <p:cNvSpPr>
                <a:spLocks noChangeArrowheads="1"/>
              </p:cNvSpPr>
              <p:nvPr/>
            </p:nvSpPr>
            <p:spPr bwMode="auto">
              <a:xfrm>
                <a:off x="2869" y="1392"/>
                <a:ext cx="142" cy="198"/>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4604" name="Line 79"/>
              <p:cNvSpPr>
                <a:spLocks noChangeShapeType="1"/>
              </p:cNvSpPr>
              <p:nvPr/>
            </p:nvSpPr>
            <p:spPr bwMode="auto">
              <a:xfrm flipV="1">
                <a:off x="3123" y="1740"/>
                <a:ext cx="126" cy="1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05" name="Line 80"/>
              <p:cNvSpPr>
                <a:spLocks noChangeShapeType="1"/>
              </p:cNvSpPr>
              <p:nvPr/>
            </p:nvSpPr>
            <p:spPr bwMode="auto">
              <a:xfrm>
                <a:off x="3249" y="1740"/>
                <a:ext cx="4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06" name="Line 81"/>
              <p:cNvSpPr>
                <a:spLocks noChangeShapeType="1"/>
              </p:cNvSpPr>
              <p:nvPr/>
            </p:nvSpPr>
            <p:spPr bwMode="auto">
              <a:xfrm flipH="1">
                <a:off x="2955" y="2186"/>
                <a:ext cx="0" cy="396"/>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07" name="Line 82"/>
              <p:cNvSpPr>
                <a:spLocks noChangeShapeType="1"/>
              </p:cNvSpPr>
              <p:nvPr/>
            </p:nvSpPr>
            <p:spPr bwMode="auto">
              <a:xfrm flipH="1">
                <a:off x="2869" y="2582"/>
                <a:ext cx="86" cy="2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08" name="Line 83"/>
              <p:cNvSpPr>
                <a:spLocks noChangeShapeType="1"/>
              </p:cNvSpPr>
              <p:nvPr/>
            </p:nvSpPr>
            <p:spPr bwMode="auto">
              <a:xfrm>
                <a:off x="2880" y="2832"/>
                <a:ext cx="96"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09" name="Line 84"/>
              <p:cNvSpPr>
                <a:spLocks noChangeShapeType="1"/>
              </p:cNvSpPr>
              <p:nvPr/>
            </p:nvSpPr>
            <p:spPr bwMode="auto">
              <a:xfrm>
                <a:off x="2955" y="2186"/>
                <a:ext cx="61" cy="322"/>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10" name="Line 85"/>
              <p:cNvSpPr>
                <a:spLocks noChangeShapeType="1"/>
              </p:cNvSpPr>
              <p:nvPr/>
            </p:nvSpPr>
            <p:spPr bwMode="auto">
              <a:xfrm>
                <a:off x="3021" y="2508"/>
                <a:ext cx="0" cy="297"/>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11" name="Line 86"/>
              <p:cNvSpPr>
                <a:spLocks noChangeShapeType="1"/>
              </p:cNvSpPr>
              <p:nvPr/>
            </p:nvSpPr>
            <p:spPr bwMode="auto">
              <a:xfrm flipV="1">
                <a:off x="3018" y="2736"/>
                <a:ext cx="102" cy="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12" name="Line 87"/>
              <p:cNvSpPr>
                <a:spLocks noChangeShapeType="1"/>
              </p:cNvSpPr>
              <p:nvPr/>
            </p:nvSpPr>
            <p:spPr bwMode="auto">
              <a:xfrm flipH="1">
                <a:off x="2784" y="1788"/>
                <a:ext cx="167" cy="12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613" name="Line 88"/>
              <p:cNvSpPr>
                <a:spLocks noChangeShapeType="1"/>
              </p:cNvSpPr>
              <p:nvPr/>
            </p:nvSpPr>
            <p:spPr bwMode="auto">
              <a:xfrm flipH="1">
                <a:off x="2911" y="2036"/>
                <a:ext cx="6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5" name="Group 89"/>
            <p:cNvGrpSpPr>
              <a:grpSpLocks/>
            </p:cNvGrpSpPr>
            <p:nvPr/>
          </p:nvGrpSpPr>
          <p:grpSpPr bwMode="auto">
            <a:xfrm flipH="1">
              <a:off x="5376" y="1296"/>
              <a:ext cx="240" cy="1392"/>
              <a:chOff x="4944" y="2352"/>
              <a:chExt cx="259" cy="1392"/>
            </a:xfrm>
          </p:grpSpPr>
          <p:sp>
            <p:nvSpPr>
              <p:cNvPr id="24594" name="Line 90"/>
              <p:cNvSpPr>
                <a:spLocks noChangeShapeType="1"/>
              </p:cNvSpPr>
              <p:nvPr/>
            </p:nvSpPr>
            <p:spPr bwMode="auto">
              <a:xfrm>
                <a:off x="5002" y="2543"/>
                <a:ext cx="0" cy="4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595" name="Oval 91"/>
              <p:cNvSpPr>
                <a:spLocks noChangeArrowheads="1"/>
              </p:cNvSpPr>
              <p:nvPr/>
            </p:nvSpPr>
            <p:spPr bwMode="auto">
              <a:xfrm>
                <a:off x="4944" y="2352"/>
                <a:ext cx="173" cy="191"/>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4596" name="Line 92"/>
              <p:cNvSpPr>
                <a:spLocks noChangeShapeType="1"/>
              </p:cNvSpPr>
              <p:nvPr/>
            </p:nvSpPr>
            <p:spPr bwMode="auto">
              <a:xfrm>
                <a:off x="5002" y="3010"/>
                <a:ext cx="57" cy="3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597" name="Line 93"/>
              <p:cNvSpPr>
                <a:spLocks noChangeShapeType="1"/>
              </p:cNvSpPr>
              <p:nvPr/>
            </p:nvSpPr>
            <p:spPr bwMode="auto">
              <a:xfrm>
                <a:off x="5059" y="3354"/>
                <a:ext cx="0" cy="3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598" name="Line 94"/>
              <p:cNvSpPr>
                <a:spLocks noChangeShapeType="1"/>
              </p:cNvSpPr>
              <p:nvPr/>
            </p:nvSpPr>
            <p:spPr bwMode="auto">
              <a:xfrm>
                <a:off x="5088" y="3722"/>
                <a:ext cx="115"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4599" name="Oval 95"/>
              <p:cNvSpPr>
                <a:spLocks noChangeArrowheads="1"/>
              </p:cNvSpPr>
              <p:nvPr/>
            </p:nvSpPr>
            <p:spPr bwMode="auto">
              <a:xfrm>
                <a:off x="5035" y="3696"/>
                <a:ext cx="99" cy="48"/>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grpSp>
      </p:grpSp>
    </p:spTree>
    <p:custDataLst>
      <p:tags r:id="rId1"/>
    </p:custDataLst>
    <p:extLst>
      <p:ext uri="{BB962C8B-B14F-4D97-AF65-F5344CB8AC3E}">
        <p14:creationId xmlns:p14="http://schemas.microsoft.com/office/powerpoint/2010/main" val="4040943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531989" y="1693866"/>
            <a:ext cx="8444089" cy="808037"/>
          </a:xfrm>
          <a:prstGeom prst="rect">
            <a:avLst/>
          </a:prstGeom>
          <a:noFill/>
          <a:ln w="9525">
            <a:noFill/>
            <a:miter lim="800000"/>
            <a:headEnd/>
            <a:tailEnd/>
          </a:ln>
        </p:spPr>
        <p:txBody>
          <a:bodyP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5603" name="Rectangle 3"/>
          <p:cNvSpPr>
            <a:spLocks noChangeArrowheads="1"/>
          </p:cNvSpPr>
          <p:nvPr/>
        </p:nvSpPr>
        <p:spPr bwMode="auto">
          <a:xfrm>
            <a:off x="2714869" y="1751014"/>
            <a:ext cx="496931" cy="603242"/>
          </a:xfrm>
          <a:prstGeom prst="rect">
            <a:avLst/>
          </a:prstGeom>
          <a:noFill/>
          <a:ln w="9525">
            <a:noFill/>
            <a:miter lim="800000"/>
            <a:headEnd/>
            <a:tailEnd/>
          </a:ln>
        </p:spPr>
        <p:txBody>
          <a:bodyPr wrap="none" lIns="0" tIns="0" rIns="0" bIns="0">
            <a:spAutoFit/>
          </a:bodyPr>
          <a:lstStyle/>
          <a:p>
            <a:pPr algn="ctr" defTabSz="762000" eaLnBrk="0" fontAlgn="base" hangingPunct="0">
              <a:lnSpc>
                <a:spcPct val="140000"/>
              </a:lnSpc>
              <a:spcBef>
                <a:spcPct val="0"/>
              </a:spcBef>
              <a:spcAft>
                <a:spcPct val="0"/>
              </a:spcAft>
            </a:pPr>
            <a:r>
              <a:rPr lang="de-DE" sz="2800" b="1" smtClean="0">
                <a:solidFill>
                  <a:srgbClr val="FFFFFF"/>
                </a:solidFill>
              </a:rPr>
              <a:t>     </a:t>
            </a:r>
            <a:endParaRPr lang="de-DE" sz="2000" b="1" smtClean="0">
              <a:solidFill>
                <a:srgbClr val="0000FF"/>
              </a:solidFill>
            </a:endParaRPr>
          </a:p>
        </p:txBody>
      </p:sp>
      <p:sp>
        <p:nvSpPr>
          <p:cNvPr id="25604" name="Rectangle 4"/>
          <p:cNvSpPr>
            <a:spLocks noChangeArrowheads="1"/>
          </p:cNvSpPr>
          <p:nvPr/>
        </p:nvSpPr>
        <p:spPr bwMode="auto">
          <a:xfrm>
            <a:off x="3534531" y="1751014"/>
            <a:ext cx="99387" cy="603242"/>
          </a:xfrm>
          <a:prstGeom prst="rect">
            <a:avLst/>
          </a:prstGeom>
          <a:noFill/>
          <a:ln w="9525">
            <a:noFill/>
            <a:miter lim="800000"/>
            <a:headEnd/>
            <a:tailEnd/>
          </a:ln>
        </p:spPr>
        <p:txBody>
          <a:bodyPr wrap="none" lIns="0" tIns="0" rIns="0" bIns="0">
            <a:spAutoFit/>
          </a:bodyPr>
          <a:lstStyle/>
          <a:p>
            <a:pPr algn="ctr" defTabSz="762000" eaLnBrk="0" fontAlgn="base" hangingPunct="0">
              <a:lnSpc>
                <a:spcPct val="140000"/>
              </a:lnSpc>
              <a:spcBef>
                <a:spcPct val="0"/>
              </a:spcBef>
              <a:spcAft>
                <a:spcPct val="0"/>
              </a:spcAft>
            </a:pPr>
            <a:r>
              <a:rPr lang="de-DE" sz="2800" b="1" smtClean="0">
                <a:solidFill>
                  <a:srgbClr val="FFFFFF"/>
                </a:solidFill>
              </a:rPr>
              <a:t> </a:t>
            </a:r>
            <a:endParaRPr lang="de-DE" sz="2000" b="1" smtClean="0">
              <a:solidFill>
                <a:srgbClr val="0000FF"/>
              </a:solidFill>
            </a:endParaRPr>
          </a:p>
        </p:txBody>
      </p:sp>
      <p:sp>
        <p:nvSpPr>
          <p:cNvPr id="25605" name="Rectangle 5"/>
          <p:cNvSpPr>
            <a:spLocks noChangeArrowheads="1"/>
          </p:cNvSpPr>
          <p:nvPr/>
        </p:nvSpPr>
        <p:spPr bwMode="auto">
          <a:xfrm>
            <a:off x="939800" y="3263900"/>
            <a:ext cx="2775656" cy="808038"/>
          </a:xfrm>
          <a:prstGeom prst="rect">
            <a:avLst/>
          </a:prstGeom>
          <a:noFill/>
          <a:ln w="9525">
            <a:noFill/>
            <a:miter lim="800000"/>
            <a:headEnd/>
            <a:tailEnd/>
          </a:ln>
        </p:spPr>
        <p:txBody>
          <a:bodyPr/>
          <a:lstStyle/>
          <a:p>
            <a:pPr algn="ctr" defTabSz="762000" eaLnBrk="0" fontAlgn="base" hangingPunct="0">
              <a:lnSpc>
                <a:spcPct val="140000"/>
              </a:lnSpc>
              <a:spcBef>
                <a:spcPct val="0"/>
              </a:spcBef>
              <a:spcAft>
                <a:spcPct val="0"/>
              </a:spcAft>
            </a:pPr>
            <a:endParaRPr lang="en-US" sz="2000" b="1" smtClean="0">
              <a:solidFill>
                <a:srgbClr val="FAFD00"/>
              </a:solidFill>
            </a:endParaRPr>
          </a:p>
        </p:txBody>
      </p:sp>
      <p:sp>
        <p:nvSpPr>
          <p:cNvPr id="25606" name="Rectangle 6"/>
          <p:cNvSpPr>
            <a:spLocks noChangeArrowheads="1"/>
          </p:cNvSpPr>
          <p:nvPr/>
        </p:nvSpPr>
        <p:spPr bwMode="auto">
          <a:xfrm>
            <a:off x="3997678" y="3489325"/>
            <a:ext cx="3256844" cy="450850"/>
          </a:xfrm>
          <a:prstGeom prst="rect">
            <a:avLst/>
          </a:prstGeom>
          <a:noFill/>
          <a:ln w="9525">
            <a:noFill/>
            <a:miter lim="800000"/>
            <a:headEnd/>
            <a:tailEnd/>
          </a:ln>
        </p:spPr>
        <p:txBody>
          <a:bodyP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5607" name="Rectangle 7"/>
          <p:cNvSpPr>
            <a:spLocks noChangeArrowheads="1"/>
          </p:cNvSpPr>
          <p:nvPr/>
        </p:nvSpPr>
        <p:spPr bwMode="auto">
          <a:xfrm>
            <a:off x="1794933" y="5522913"/>
            <a:ext cx="2326923" cy="806450"/>
          </a:xfrm>
          <a:prstGeom prst="rect">
            <a:avLst/>
          </a:prstGeom>
          <a:noFill/>
          <a:ln w="9525">
            <a:noFill/>
            <a:miter lim="800000"/>
            <a:headEnd/>
            <a:tailEnd/>
          </a:ln>
        </p:spPr>
        <p:txBody>
          <a:bodyP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5608" name="Rectangle 8"/>
          <p:cNvSpPr>
            <a:spLocks noChangeArrowheads="1"/>
          </p:cNvSpPr>
          <p:nvPr/>
        </p:nvSpPr>
        <p:spPr bwMode="auto">
          <a:xfrm>
            <a:off x="5253567" y="5597525"/>
            <a:ext cx="2177344" cy="806450"/>
          </a:xfrm>
          <a:prstGeom prst="rect">
            <a:avLst/>
          </a:prstGeom>
          <a:noFill/>
          <a:ln w="9525">
            <a:noFill/>
            <a:miter lim="800000"/>
            <a:headEnd/>
            <a:tailEnd/>
          </a:ln>
        </p:spPr>
        <p:txBody>
          <a:bodyP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5609" name="Rectangle 9"/>
          <p:cNvSpPr>
            <a:spLocks noChangeArrowheads="1"/>
          </p:cNvSpPr>
          <p:nvPr/>
        </p:nvSpPr>
        <p:spPr bwMode="auto">
          <a:xfrm>
            <a:off x="1264357" y="119066"/>
            <a:ext cx="6781800" cy="1125537"/>
          </a:xfrm>
          <a:prstGeom prst="rect">
            <a:avLst/>
          </a:prstGeom>
          <a:noFill/>
          <a:ln w="9525">
            <a:noFill/>
            <a:miter lim="800000"/>
            <a:headEnd/>
            <a:tailEnd/>
          </a:ln>
        </p:spPr>
        <p:txBody>
          <a:bodyP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5610" name="Line 10"/>
          <p:cNvSpPr>
            <a:spLocks noChangeShapeType="1"/>
          </p:cNvSpPr>
          <p:nvPr/>
        </p:nvSpPr>
        <p:spPr bwMode="auto">
          <a:xfrm flipH="1">
            <a:off x="2185811" y="4689478"/>
            <a:ext cx="428978" cy="315913"/>
          </a:xfrm>
          <a:prstGeom prst="line">
            <a:avLst/>
          </a:prstGeom>
          <a:noFill/>
          <a:ln w="38100">
            <a:solidFill>
              <a:schemeClr val="bg1"/>
            </a:solidFill>
            <a:round/>
            <a:headEnd type="triangle" w="med" len="med"/>
            <a:tailEnd type="triangle" w="med" len="me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5611" name="Line 11"/>
          <p:cNvSpPr>
            <a:spLocks noChangeShapeType="1"/>
          </p:cNvSpPr>
          <p:nvPr/>
        </p:nvSpPr>
        <p:spPr bwMode="auto">
          <a:xfrm>
            <a:off x="6551789" y="4643438"/>
            <a:ext cx="316089" cy="404812"/>
          </a:xfrm>
          <a:prstGeom prst="line">
            <a:avLst/>
          </a:prstGeom>
          <a:noFill/>
          <a:ln w="38100">
            <a:solidFill>
              <a:schemeClr val="bg1"/>
            </a:solidFill>
            <a:round/>
            <a:headEnd type="triangle" w="med" len="med"/>
            <a:tailEnd type="triangle" w="med" len="me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5612" name="Rectangle 13"/>
          <p:cNvSpPr>
            <a:spLocks noChangeArrowheads="1"/>
          </p:cNvSpPr>
          <p:nvPr/>
        </p:nvSpPr>
        <p:spPr bwMode="auto">
          <a:xfrm>
            <a:off x="3142574" y="1357314"/>
            <a:ext cx="2875787" cy="603242"/>
          </a:xfrm>
          <a:prstGeom prst="rect">
            <a:avLst/>
          </a:prstGeom>
          <a:noFill/>
          <a:ln w="9525">
            <a:noFill/>
            <a:miter lim="800000"/>
            <a:headEnd/>
            <a:tailEnd/>
          </a:ln>
        </p:spPr>
        <p:txBody>
          <a:bodyPr wrap="none" lIns="0" tIns="0" rIns="0" bIns="0">
            <a:spAutoFit/>
          </a:bodyPr>
          <a:lstStyle/>
          <a:p>
            <a:pPr algn="ctr" defTabSz="762000" eaLnBrk="0" fontAlgn="base" hangingPunct="0">
              <a:lnSpc>
                <a:spcPct val="140000"/>
              </a:lnSpc>
              <a:spcBef>
                <a:spcPct val="0"/>
              </a:spcBef>
              <a:spcAft>
                <a:spcPct val="0"/>
              </a:spcAft>
            </a:pPr>
            <a:r>
              <a:rPr lang="de-DE" sz="2800" b="1" smtClean="0">
                <a:solidFill>
                  <a:srgbClr val="FFFFFF"/>
                </a:solidFill>
              </a:rPr>
              <a:t>Health Condition</a:t>
            </a:r>
            <a:endParaRPr lang="de-DE" sz="2000" b="1" smtClean="0">
              <a:solidFill>
                <a:srgbClr val="0000FF"/>
              </a:solidFill>
              <a:latin typeface="Times New Roman" pitchFamily="18" charset="0"/>
            </a:endParaRPr>
          </a:p>
        </p:txBody>
      </p:sp>
      <p:sp>
        <p:nvSpPr>
          <p:cNvPr id="25613" name="Oval 14"/>
          <p:cNvSpPr>
            <a:spLocks noChangeArrowheads="1"/>
          </p:cNvSpPr>
          <p:nvPr/>
        </p:nvSpPr>
        <p:spPr bwMode="auto">
          <a:xfrm>
            <a:off x="2604913" y="1268416"/>
            <a:ext cx="3932767" cy="1169987"/>
          </a:xfrm>
          <a:prstGeom prst="ellipse">
            <a:avLst/>
          </a:prstGeom>
          <a:noFill/>
          <a:ln w="55626">
            <a:solidFill>
              <a:schemeClr val="bg1"/>
            </a:solidFill>
            <a:round/>
            <a:headEnd/>
            <a:tailEnd/>
          </a:ln>
        </p:spPr>
        <p:txBody>
          <a:bodyP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5614" name="Rectangle 16"/>
          <p:cNvSpPr>
            <a:spLocks noChangeArrowheads="1"/>
          </p:cNvSpPr>
          <p:nvPr/>
        </p:nvSpPr>
        <p:spPr bwMode="auto">
          <a:xfrm>
            <a:off x="1862858" y="5256214"/>
            <a:ext cx="2495876" cy="603242"/>
          </a:xfrm>
          <a:prstGeom prst="rect">
            <a:avLst/>
          </a:prstGeom>
          <a:noFill/>
          <a:ln w="9525">
            <a:noFill/>
            <a:miter lim="800000"/>
            <a:headEnd/>
            <a:tailEnd/>
          </a:ln>
        </p:spPr>
        <p:txBody>
          <a:bodyPr wrap="none" lIns="0" tIns="0" rIns="0" bIns="0">
            <a:spAutoFit/>
          </a:bodyPr>
          <a:lstStyle/>
          <a:p>
            <a:pPr algn="ctr" defTabSz="762000" eaLnBrk="0" fontAlgn="base" hangingPunct="0">
              <a:lnSpc>
                <a:spcPct val="140000"/>
              </a:lnSpc>
              <a:spcBef>
                <a:spcPct val="0"/>
              </a:spcBef>
              <a:spcAft>
                <a:spcPct val="0"/>
              </a:spcAft>
            </a:pPr>
            <a:r>
              <a:rPr lang="de-DE" sz="2800" b="1" smtClean="0">
                <a:solidFill>
                  <a:srgbClr val="FFFFFF"/>
                </a:solidFill>
              </a:rPr>
              <a:t>Environmental</a:t>
            </a:r>
            <a:endParaRPr lang="de-DE" sz="2000" b="1" smtClean="0">
              <a:solidFill>
                <a:srgbClr val="0000FF"/>
              </a:solidFill>
              <a:latin typeface="Times New Roman" pitchFamily="18" charset="0"/>
            </a:endParaRPr>
          </a:p>
        </p:txBody>
      </p:sp>
      <p:sp>
        <p:nvSpPr>
          <p:cNvPr id="25615" name="Rectangle 17"/>
          <p:cNvSpPr>
            <a:spLocks noChangeArrowheads="1"/>
          </p:cNvSpPr>
          <p:nvPr/>
        </p:nvSpPr>
        <p:spPr bwMode="auto">
          <a:xfrm>
            <a:off x="2378934" y="5613400"/>
            <a:ext cx="1300036" cy="603242"/>
          </a:xfrm>
          <a:prstGeom prst="rect">
            <a:avLst/>
          </a:prstGeom>
          <a:noFill/>
          <a:ln w="9525">
            <a:noFill/>
            <a:miter lim="800000"/>
            <a:headEnd/>
            <a:tailEnd/>
          </a:ln>
        </p:spPr>
        <p:txBody>
          <a:bodyPr wrap="none" lIns="0" tIns="0" rIns="0" bIns="0">
            <a:spAutoFit/>
          </a:bodyPr>
          <a:lstStyle/>
          <a:p>
            <a:pPr algn="ctr" defTabSz="762000" eaLnBrk="0" fontAlgn="base" hangingPunct="0">
              <a:lnSpc>
                <a:spcPct val="140000"/>
              </a:lnSpc>
              <a:spcBef>
                <a:spcPct val="0"/>
              </a:spcBef>
              <a:spcAft>
                <a:spcPct val="0"/>
              </a:spcAft>
            </a:pPr>
            <a:r>
              <a:rPr lang="de-DE" sz="2800" b="1" smtClean="0">
                <a:solidFill>
                  <a:srgbClr val="FFFFFF"/>
                </a:solidFill>
              </a:rPr>
              <a:t>Factors</a:t>
            </a:r>
            <a:endParaRPr lang="de-DE" sz="2000" b="1" smtClean="0">
              <a:solidFill>
                <a:srgbClr val="0000FF"/>
              </a:solidFill>
              <a:latin typeface="Times New Roman" pitchFamily="18" charset="0"/>
            </a:endParaRPr>
          </a:p>
        </p:txBody>
      </p:sp>
      <p:sp>
        <p:nvSpPr>
          <p:cNvPr id="25616" name="Rectangle 18"/>
          <p:cNvSpPr>
            <a:spLocks noChangeArrowheads="1"/>
          </p:cNvSpPr>
          <p:nvPr/>
        </p:nvSpPr>
        <p:spPr bwMode="auto">
          <a:xfrm>
            <a:off x="5756785" y="5214939"/>
            <a:ext cx="1518044" cy="603242"/>
          </a:xfrm>
          <a:prstGeom prst="rect">
            <a:avLst/>
          </a:prstGeom>
          <a:noFill/>
          <a:ln w="9525">
            <a:noFill/>
            <a:miter lim="800000"/>
            <a:headEnd/>
            <a:tailEnd/>
          </a:ln>
        </p:spPr>
        <p:txBody>
          <a:bodyPr wrap="none" lIns="0" tIns="0" rIns="0" bIns="0">
            <a:spAutoFit/>
          </a:bodyPr>
          <a:lstStyle/>
          <a:p>
            <a:pPr algn="ctr" defTabSz="762000" eaLnBrk="0" fontAlgn="base" hangingPunct="0">
              <a:lnSpc>
                <a:spcPct val="140000"/>
              </a:lnSpc>
              <a:spcBef>
                <a:spcPct val="0"/>
              </a:spcBef>
              <a:spcAft>
                <a:spcPct val="0"/>
              </a:spcAft>
            </a:pPr>
            <a:r>
              <a:rPr lang="de-DE" sz="2800" b="1" smtClean="0">
                <a:solidFill>
                  <a:srgbClr val="FFFFFF"/>
                </a:solidFill>
              </a:rPr>
              <a:t>Personal</a:t>
            </a:r>
            <a:endParaRPr lang="de-DE" sz="2000" b="1" smtClean="0">
              <a:solidFill>
                <a:srgbClr val="0000FF"/>
              </a:solidFill>
              <a:latin typeface="Times New Roman" pitchFamily="18" charset="0"/>
            </a:endParaRPr>
          </a:p>
        </p:txBody>
      </p:sp>
      <p:sp>
        <p:nvSpPr>
          <p:cNvPr id="25617" name="Rectangle 19"/>
          <p:cNvSpPr>
            <a:spLocks noChangeArrowheads="1"/>
          </p:cNvSpPr>
          <p:nvPr/>
        </p:nvSpPr>
        <p:spPr bwMode="auto">
          <a:xfrm>
            <a:off x="5896834" y="5572125"/>
            <a:ext cx="1300036" cy="603242"/>
          </a:xfrm>
          <a:prstGeom prst="rect">
            <a:avLst/>
          </a:prstGeom>
          <a:noFill/>
          <a:ln w="9525">
            <a:noFill/>
            <a:miter lim="800000"/>
            <a:headEnd/>
            <a:tailEnd/>
          </a:ln>
        </p:spPr>
        <p:txBody>
          <a:bodyPr wrap="none" lIns="0" tIns="0" rIns="0" bIns="0">
            <a:spAutoFit/>
          </a:bodyPr>
          <a:lstStyle/>
          <a:p>
            <a:pPr algn="ctr" defTabSz="762000" eaLnBrk="0" fontAlgn="base" hangingPunct="0">
              <a:lnSpc>
                <a:spcPct val="140000"/>
              </a:lnSpc>
              <a:spcBef>
                <a:spcPct val="0"/>
              </a:spcBef>
              <a:spcAft>
                <a:spcPct val="0"/>
              </a:spcAft>
            </a:pPr>
            <a:r>
              <a:rPr lang="de-DE" sz="2800" b="1" smtClean="0">
                <a:solidFill>
                  <a:srgbClr val="FFFFFF"/>
                </a:solidFill>
              </a:rPr>
              <a:t>Factors</a:t>
            </a:r>
            <a:endParaRPr lang="de-DE" sz="2000" b="1" smtClean="0">
              <a:solidFill>
                <a:srgbClr val="0000FF"/>
              </a:solidFill>
              <a:latin typeface="Times New Roman" pitchFamily="18" charset="0"/>
            </a:endParaRPr>
          </a:p>
        </p:txBody>
      </p:sp>
      <p:sp>
        <p:nvSpPr>
          <p:cNvPr id="25618" name="Oval 20"/>
          <p:cNvSpPr>
            <a:spLocks noChangeArrowheads="1"/>
          </p:cNvSpPr>
          <p:nvPr/>
        </p:nvSpPr>
        <p:spPr bwMode="auto">
          <a:xfrm>
            <a:off x="4783668" y="5087941"/>
            <a:ext cx="3723923" cy="1125537"/>
          </a:xfrm>
          <a:prstGeom prst="ellipse">
            <a:avLst/>
          </a:prstGeom>
          <a:noFill/>
          <a:ln w="55626">
            <a:solidFill>
              <a:schemeClr val="bg1"/>
            </a:solidFill>
            <a:round/>
            <a:headEnd/>
            <a:tailEnd/>
          </a:ln>
        </p:spPr>
        <p:txBody>
          <a:bodyP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5619" name="Oval 21"/>
          <p:cNvSpPr>
            <a:spLocks noChangeArrowheads="1"/>
          </p:cNvSpPr>
          <p:nvPr/>
        </p:nvSpPr>
        <p:spPr bwMode="auto">
          <a:xfrm>
            <a:off x="972256" y="5049841"/>
            <a:ext cx="3723922" cy="1125537"/>
          </a:xfrm>
          <a:prstGeom prst="ellipse">
            <a:avLst/>
          </a:prstGeom>
          <a:noFill/>
          <a:ln w="55626">
            <a:solidFill>
              <a:schemeClr val="bg1"/>
            </a:solidFill>
            <a:round/>
            <a:headEnd/>
            <a:tailEnd/>
          </a:ln>
        </p:spPr>
        <p:txBody>
          <a:bodyP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5620" name="Rectangle 22"/>
          <p:cNvSpPr>
            <a:spLocks noChangeArrowheads="1"/>
          </p:cNvSpPr>
          <p:nvPr/>
        </p:nvSpPr>
        <p:spPr bwMode="auto">
          <a:xfrm>
            <a:off x="3123290" y="1785939"/>
            <a:ext cx="3197991" cy="603242"/>
          </a:xfrm>
          <a:prstGeom prst="rect">
            <a:avLst/>
          </a:prstGeom>
          <a:noFill/>
          <a:ln w="9525">
            <a:noFill/>
            <a:miter lim="800000"/>
            <a:headEnd/>
            <a:tailEnd/>
          </a:ln>
        </p:spPr>
        <p:txBody>
          <a:bodyPr wrap="none" lIns="0" tIns="0" rIns="0" bIns="0">
            <a:spAutoFit/>
          </a:bodyPr>
          <a:lstStyle/>
          <a:p>
            <a:pPr algn="ctr" defTabSz="762000" eaLnBrk="0" fontAlgn="base" hangingPunct="0">
              <a:lnSpc>
                <a:spcPct val="140000"/>
              </a:lnSpc>
              <a:spcBef>
                <a:spcPct val="0"/>
              </a:spcBef>
              <a:spcAft>
                <a:spcPct val="0"/>
              </a:spcAft>
            </a:pPr>
            <a:r>
              <a:rPr lang="de-DE" sz="2800" b="1" smtClean="0">
                <a:solidFill>
                  <a:srgbClr val="FFFFFF"/>
                </a:solidFill>
              </a:rPr>
              <a:t>(disease, disorder)</a:t>
            </a:r>
            <a:endParaRPr lang="de-DE" sz="2000" b="1" smtClean="0">
              <a:solidFill>
                <a:srgbClr val="0000FF"/>
              </a:solidFill>
              <a:latin typeface="Times New Roman" pitchFamily="18" charset="0"/>
            </a:endParaRPr>
          </a:p>
        </p:txBody>
      </p:sp>
      <p:sp>
        <p:nvSpPr>
          <p:cNvPr id="25621" name="Text Box 23"/>
          <p:cNvSpPr txBox="1">
            <a:spLocks noChangeArrowheads="1"/>
          </p:cNvSpPr>
          <p:nvPr/>
        </p:nvSpPr>
        <p:spPr bwMode="auto">
          <a:xfrm>
            <a:off x="2459569" y="5978528"/>
            <a:ext cx="4179711" cy="690563"/>
          </a:xfrm>
          <a:prstGeom prst="rect">
            <a:avLst/>
          </a:prstGeom>
          <a:noFill/>
          <a:ln w="9525">
            <a:noFill/>
            <a:miter lim="800000"/>
            <a:headEnd/>
            <a:tailEnd/>
          </a:ln>
        </p:spPr>
        <p:txBody>
          <a:bodyPr>
            <a:spAutoFit/>
          </a:bodyPr>
          <a:lstStyle/>
          <a:p>
            <a:pPr algn="ctr" defTabSz="762000" eaLnBrk="0" fontAlgn="base" hangingPunct="0">
              <a:lnSpc>
                <a:spcPct val="140000"/>
              </a:lnSpc>
              <a:spcBef>
                <a:spcPct val="50000"/>
              </a:spcBef>
              <a:spcAft>
                <a:spcPct val="0"/>
              </a:spcAft>
            </a:pPr>
            <a:r>
              <a:rPr lang="de-DE" sz="2800" b="1" smtClean="0">
                <a:solidFill>
                  <a:srgbClr val="F7FC26"/>
                </a:solidFill>
              </a:rPr>
              <a:t>Contextual factors</a:t>
            </a:r>
          </a:p>
        </p:txBody>
      </p:sp>
      <p:sp>
        <p:nvSpPr>
          <p:cNvPr id="25622" name="Line 24"/>
          <p:cNvSpPr>
            <a:spLocks noChangeShapeType="1"/>
          </p:cNvSpPr>
          <p:nvPr/>
        </p:nvSpPr>
        <p:spPr bwMode="auto">
          <a:xfrm flipH="1">
            <a:off x="4572000" y="2528888"/>
            <a:ext cx="0" cy="533400"/>
          </a:xfrm>
          <a:prstGeom prst="line">
            <a:avLst/>
          </a:prstGeom>
          <a:noFill/>
          <a:ln w="38100">
            <a:solidFill>
              <a:schemeClr val="bg1"/>
            </a:solidFill>
            <a:round/>
            <a:headEnd type="triangle" w="med" len="med"/>
            <a:tailEnd type="triangle" w="med" len="me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3578" name="Text Box 26"/>
          <p:cNvSpPr txBox="1">
            <a:spLocks noChangeArrowheads="1"/>
          </p:cNvSpPr>
          <p:nvPr/>
        </p:nvSpPr>
        <p:spPr bwMode="auto">
          <a:xfrm>
            <a:off x="3746501" y="3357564"/>
            <a:ext cx="1638300" cy="1643527"/>
          </a:xfrm>
          <a:prstGeom prst="rect">
            <a:avLst/>
          </a:prstGeom>
          <a:noFill/>
          <a:ln w="9525">
            <a:noFill/>
            <a:miter lim="800000"/>
            <a:headEnd/>
            <a:tailEnd/>
          </a:ln>
          <a:effectLst/>
        </p:spPr>
        <p:txBody>
          <a:bodyPr>
            <a:spAutoFit/>
          </a:bodyPr>
          <a:lstStyle/>
          <a:p>
            <a:pPr algn="ctr" eaLnBrk="0" fontAlgn="base" hangingPunct="0">
              <a:lnSpc>
                <a:spcPct val="140000"/>
              </a:lnSpc>
              <a:spcBef>
                <a:spcPct val="0"/>
              </a:spcBef>
              <a:spcAft>
                <a:spcPct val="0"/>
              </a:spcAft>
              <a:defRPr/>
            </a:pPr>
            <a:r>
              <a:rPr lang="en-US" sz="2400" b="1" i="1" dirty="0">
                <a:solidFill>
                  <a:srgbClr val="FF0000"/>
                </a:solidFill>
                <a:effectLst>
                  <a:outerShdw blurRad="38100" dist="38100" dir="2700000" algn="tl">
                    <a:srgbClr val="000000"/>
                  </a:outerShdw>
                </a:effectLst>
              </a:rPr>
              <a:t>Limitation</a:t>
            </a:r>
            <a:endParaRPr lang="en-US" sz="2400" b="1" i="1" dirty="0">
              <a:solidFill>
                <a:srgbClr val="0000FF"/>
              </a:solidFill>
              <a:effectLst>
                <a:outerShdw blurRad="38100" dist="38100" dir="2700000" algn="tl">
                  <a:srgbClr val="FFFFFF"/>
                </a:outerShdw>
              </a:effectLst>
            </a:endParaRPr>
          </a:p>
          <a:p>
            <a:pPr algn="ctr" eaLnBrk="0" fontAlgn="base" hangingPunct="0">
              <a:lnSpc>
                <a:spcPct val="140000"/>
              </a:lnSpc>
              <a:spcBef>
                <a:spcPct val="0"/>
              </a:spcBef>
              <a:spcAft>
                <a:spcPct val="0"/>
              </a:spcAft>
              <a:defRPr/>
            </a:pPr>
            <a:r>
              <a:rPr lang="en-US" sz="2400" b="1" dirty="0">
                <a:solidFill>
                  <a:srgbClr val="F7FC26"/>
                </a:solidFill>
                <a:effectLst>
                  <a:outerShdw blurRad="38100" dist="38100" dir="2700000" algn="tl">
                    <a:srgbClr val="000000"/>
                  </a:outerShdw>
                </a:effectLst>
              </a:rPr>
              <a:t>in activities</a:t>
            </a:r>
          </a:p>
        </p:txBody>
      </p:sp>
      <p:sp>
        <p:nvSpPr>
          <p:cNvPr id="25624" name="Oval 27"/>
          <p:cNvSpPr>
            <a:spLocks noChangeArrowheads="1"/>
          </p:cNvSpPr>
          <p:nvPr/>
        </p:nvSpPr>
        <p:spPr bwMode="auto">
          <a:xfrm>
            <a:off x="206022" y="3114675"/>
            <a:ext cx="8641644" cy="1574800"/>
          </a:xfrm>
          <a:prstGeom prst="ellipse">
            <a:avLst/>
          </a:prstGeom>
          <a:noFill/>
          <a:ln w="38100">
            <a:solidFill>
              <a:schemeClr val="bg1"/>
            </a:solidFill>
            <a:round/>
            <a:headEnd/>
            <a:tailEnd/>
          </a:ln>
        </p:spPr>
        <p:txBody>
          <a:bodyPr/>
          <a:lstStyle/>
          <a:p>
            <a:pPr algn="ctr" defTabSz="762000" eaLnBrk="0" fontAlgn="base" hangingPunct="0">
              <a:lnSpc>
                <a:spcPct val="140000"/>
              </a:lnSpc>
              <a:spcBef>
                <a:spcPct val="0"/>
              </a:spcBef>
              <a:spcAft>
                <a:spcPct val="0"/>
              </a:spcAft>
            </a:pPr>
            <a:endParaRPr lang="en-US" sz="2000" b="1" smtClean="0">
              <a:solidFill>
                <a:srgbClr val="0000FF"/>
              </a:solidFill>
            </a:endParaRPr>
          </a:p>
        </p:txBody>
      </p:sp>
      <p:sp>
        <p:nvSpPr>
          <p:cNvPr id="23580" name="Text Box 28"/>
          <p:cNvSpPr txBox="1">
            <a:spLocks noChangeArrowheads="1"/>
          </p:cNvSpPr>
          <p:nvPr/>
        </p:nvSpPr>
        <p:spPr bwMode="auto">
          <a:xfrm>
            <a:off x="444500" y="3357564"/>
            <a:ext cx="3035300" cy="1643527"/>
          </a:xfrm>
          <a:prstGeom prst="rect">
            <a:avLst/>
          </a:prstGeom>
          <a:noFill/>
          <a:ln w="9525">
            <a:noFill/>
            <a:miter lim="800000"/>
            <a:headEnd/>
            <a:tailEnd/>
          </a:ln>
          <a:effectLst/>
        </p:spPr>
        <p:txBody>
          <a:bodyPr>
            <a:spAutoFit/>
          </a:bodyPr>
          <a:lstStyle/>
          <a:p>
            <a:pPr algn="ctr" eaLnBrk="0" fontAlgn="base" hangingPunct="0">
              <a:lnSpc>
                <a:spcPct val="140000"/>
              </a:lnSpc>
              <a:spcBef>
                <a:spcPct val="0"/>
              </a:spcBef>
              <a:spcAft>
                <a:spcPct val="0"/>
              </a:spcAft>
              <a:defRPr/>
            </a:pPr>
            <a:r>
              <a:rPr lang="en-US" sz="2400" b="1" i="1" dirty="0">
                <a:solidFill>
                  <a:srgbClr val="FF0000"/>
                </a:solidFill>
                <a:effectLst>
                  <a:outerShdw blurRad="38100" dist="38100" dir="2700000" algn="tl">
                    <a:srgbClr val="000000"/>
                  </a:outerShdw>
                </a:effectLst>
              </a:rPr>
              <a:t>Impairment of </a:t>
            </a:r>
            <a:r>
              <a:rPr lang="en-US" sz="2400" b="1" dirty="0">
                <a:solidFill>
                  <a:srgbClr val="F7FC26"/>
                </a:solidFill>
                <a:effectLst>
                  <a:outerShdw blurRad="38100" dist="38100" dir="2700000" algn="tl">
                    <a:srgbClr val="000000"/>
                  </a:outerShdw>
                </a:effectLst>
              </a:rPr>
              <a:t>body function &amp; structure</a:t>
            </a:r>
            <a:r>
              <a:rPr lang="en-US" sz="2400" b="1" dirty="0">
                <a:solidFill>
                  <a:srgbClr val="FF0000"/>
                </a:solidFill>
                <a:effectLst>
                  <a:outerShdw blurRad="38100" dist="38100" dir="2700000" algn="tl">
                    <a:srgbClr val="000000"/>
                  </a:outerShdw>
                </a:effectLst>
              </a:rPr>
              <a:t>  </a:t>
            </a:r>
            <a:endParaRPr lang="en-US" sz="2400" b="1" i="1" dirty="0">
              <a:solidFill>
                <a:srgbClr val="FF0000"/>
              </a:solidFill>
              <a:effectLst>
                <a:outerShdw blurRad="38100" dist="38100" dir="2700000" algn="tl">
                  <a:srgbClr val="000000"/>
                </a:outerShdw>
              </a:effectLst>
            </a:endParaRPr>
          </a:p>
        </p:txBody>
      </p:sp>
      <p:sp>
        <p:nvSpPr>
          <p:cNvPr id="23581" name="Text Box 29"/>
          <p:cNvSpPr txBox="1">
            <a:spLocks noChangeArrowheads="1"/>
          </p:cNvSpPr>
          <p:nvPr/>
        </p:nvSpPr>
        <p:spPr bwMode="auto">
          <a:xfrm>
            <a:off x="5524502" y="3429001"/>
            <a:ext cx="2667000" cy="1126462"/>
          </a:xfrm>
          <a:prstGeom prst="rect">
            <a:avLst/>
          </a:prstGeom>
          <a:noFill/>
          <a:ln w="9525">
            <a:noFill/>
            <a:miter lim="800000"/>
            <a:headEnd/>
            <a:tailEnd/>
          </a:ln>
          <a:effectLst/>
        </p:spPr>
        <p:txBody>
          <a:bodyPr>
            <a:spAutoFit/>
          </a:bodyPr>
          <a:lstStyle/>
          <a:p>
            <a:pPr algn="ctr" eaLnBrk="0" fontAlgn="base" hangingPunct="0">
              <a:lnSpc>
                <a:spcPct val="140000"/>
              </a:lnSpc>
              <a:spcBef>
                <a:spcPct val="0"/>
              </a:spcBef>
              <a:spcAft>
                <a:spcPct val="0"/>
              </a:spcAft>
              <a:defRPr/>
            </a:pPr>
            <a:r>
              <a:rPr lang="en-US" sz="2400" b="1" i="1" dirty="0">
                <a:solidFill>
                  <a:srgbClr val="FF0000"/>
                </a:solidFill>
                <a:effectLst>
                  <a:outerShdw blurRad="38100" dist="38100" dir="2700000" algn="tl">
                    <a:srgbClr val="000000"/>
                  </a:outerShdw>
                </a:effectLst>
              </a:rPr>
              <a:t>Restriction</a:t>
            </a:r>
            <a:r>
              <a:rPr lang="en-US" sz="2400" b="1" dirty="0">
                <a:solidFill>
                  <a:srgbClr val="F7FC26"/>
                </a:solidFill>
                <a:effectLst>
                  <a:outerShdw blurRad="38100" dist="38100" dir="2700000" algn="tl">
                    <a:srgbClr val="000000"/>
                  </a:outerShdw>
                </a:effectLst>
              </a:rPr>
              <a:t> </a:t>
            </a:r>
          </a:p>
          <a:p>
            <a:pPr algn="ctr" eaLnBrk="0" fontAlgn="base" hangingPunct="0">
              <a:lnSpc>
                <a:spcPct val="140000"/>
              </a:lnSpc>
              <a:spcBef>
                <a:spcPct val="0"/>
              </a:spcBef>
              <a:spcAft>
                <a:spcPct val="0"/>
              </a:spcAft>
              <a:defRPr/>
            </a:pPr>
            <a:r>
              <a:rPr lang="en-US" sz="2400" b="1" dirty="0">
                <a:solidFill>
                  <a:srgbClr val="F7FC26"/>
                </a:solidFill>
                <a:effectLst>
                  <a:outerShdw blurRad="38100" dist="38100" dir="2700000" algn="tl">
                    <a:srgbClr val="000000"/>
                  </a:outerShdw>
                </a:effectLst>
              </a:rPr>
              <a:t>in participation</a:t>
            </a:r>
            <a:endParaRPr lang="en-US" sz="2400" b="1" i="1" dirty="0">
              <a:solidFill>
                <a:srgbClr val="FF0000"/>
              </a:solidFill>
              <a:effectLst>
                <a:outerShdw blurRad="38100" dist="38100" dir="2700000" algn="tl">
                  <a:srgbClr val="000000"/>
                </a:outerShdw>
              </a:effectLst>
            </a:endParaRPr>
          </a:p>
        </p:txBody>
      </p:sp>
      <p:sp>
        <p:nvSpPr>
          <p:cNvPr id="25627" name="Rectangle 30"/>
          <p:cNvSpPr>
            <a:spLocks noChangeArrowheads="1"/>
          </p:cNvSpPr>
          <p:nvPr/>
        </p:nvSpPr>
        <p:spPr bwMode="auto">
          <a:xfrm>
            <a:off x="2314223" y="142875"/>
            <a:ext cx="4515556" cy="1143000"/>
          </a:xfrm>
          <a:prstGeom prst="rect">
            <a:avLst/>
          </a:prstGeom>
          <a:noFill/>
          <a:ln w="12700">
            <a:noFill/>
            <a:miter lim="800000"/>
            <a:headEnd/>
            <a:tailEnd/>
          </a:ln>
        </p:spPr>
        <p:txBody>
          <a:bodyPr lIns="90488" tIns="44450" rIns="90488" bIns="44450" anchor="ctr"/>
          <a:lstStyle/>
          <a:p>
            <a:pPr algn="ctr" fontAlgn="base">
              <a:lnSpc>
                <a:spcPct val="140000"/>
              </a:lnSpc>
              <a:spcBef>
                <a:spcPct val="0"/>
              </a:spcBef>
              <a:spcAft>
                <a:spcPct val="0"/>
              </a:spcAft>
            </a:pPr>
            <a:r>
              <a:rPr lang="de-DE" sz="4400" b="1" smtClean="0">
                <a:solidFill>
                  <a:srgbClr val="FF0000"/>
                </a:solidFill>
              </a:rPr>
              <a:t>Disability</a:t>
            </a:r>
            <a:endParaRPr lang="en-GB" sz="4400" b="1" smtClean="0">
              <a:solidFill>
                <a:srgbClr val="FF0000"/>
              </a:solidFill>
            </a:endParaRPr>
          </a:p>
        </p:txBody>
      </p:sp>
    </p:spTree>
    <p:extLst>
      <p:ext uri="{BB962C8B-B14F-4D97-AF65-F5344CB8AC3E}">
        <p14:creationId xmlns:p14="http://schemas.microsoft.com/office/powerpoint/2010/main" val="42249356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41867" y="304800"/>
            <a:ext cx="8128000" cy="1143000"/>
          </a:xfrm>
          <a:prstGeom prst="rect">
            <a:avLst/>
          </a:prstGeom>
          <a:noFill/>
          <a:ln w="12700">
            <a:noFill/>
            <a:miter lim="800000"/>
            <a:headEnd/>
            <a:tailEnd/>
          </a:ln>
        </p:spPr>
        <p:txBody>
          <a:bodyPr lIns="90488" tIns="44450" rIns="90488" bIns="44450" anchor="ctr"/>
          <a:lstStyle/>
          <a:p>
            <a:pPr defTabSz="762000" eaLnBrk="0" fontAlgn="base" hangingPunct="0">
              <a:spcBef>
                <a:spcPct val="0"/>
              </a:spcBef>
              <a:spcAft>
                <a:spcPct val="0"/>
              </a:spcAft>
            </a:pPr>
            <a:r>
              <a:rPr lang="de-DE" sz="4400" b="1" smtClean="0">
                <a:solidFill>
                  <a:srgbClr val="F7FC26"/>
                </a:solidFill>
              </a:rPr>
              <a:t>Disability</a:t>
            </a:r>
            <a:endParaRPr lang="en-GB" sz="4400" b="1" smtClean="0">
              <a:solidFill>
                <a:srgbClr val="F7FC26"/>
              </a:solidFill>
            </a:endParaRPr>
          </a:p>
        </p:txBody>
      </p:sp>
      <p:grpSp>
        <p:nvGrpSpPr>
          <p:cNvPr id="2" name="Group 3"/>
          <p:cNvGrpSpPr>
            <a:grpSpLocks/>
          </p:cNvGrpSpPr>
          <p:nvPr/>
        </p:nvGrpSpPr>
        <p:grpSpPr bwMode="auto">
          <a:xfrm>
            <a:off x="2235200" y="2057403"/>
            <a:ext cx="4876800" cy="4543425"/>
            <a:chOff x="3600" y="1200"/>
            <a:chExt cx="2789" cy="2286"/>
          </a:xfrm>
        </p:grpSpPr>
        <p:sp>
          <p:nvSpPr>
            <p:cNvPr id="26628" name="Line 4"/>
            <p:cNvSpPr>
              <a:spLocks noChangeShapeType="1"/>
            </p:cNvSpPr>
            <p:nvPr/>
          </p:nvSpPr>
          <p:spPr bwMode="auto">
            <a:xfrm>
              <a:off x="5316" y="2743"/>
              <a:ext cx="0" cy="128"/>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3" name="Group 5"/>
            <p:cNvGrpSpPr>
              <a:grpSpLocks/>
            </p:cNvGrpSpPr>
            <p:nvPr/>
          </p:nvGrpSpPr>
          <p:grpSpPr bwMode="auto">
            <a:xfrm>
              <a:off x="4460" y="3358"/>
              <a:ext cx="195" cy="128"/>
              <a:chOff x="4169" y="2976"/>
              <a:chExt cx="144" cy="96"/>
            </a:xfrm>
          </p:grpSpPr>
          <p:sp>
            <p:nvSpPr>
              <p:cNvPr id="26702" name="Line 6"/>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703" name="Line 7"/>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4" name="Group 8"/>
            <p:cNvGrpSpPr>
              <a:grpSpLocks/>
            </p:cNvGrpSpPr>
            <p:nvPr/>
          </p:nvGrpSpPr>
          <p:grpSpPr bwMode="auto">
            <a:xfrm>
              <a:off x="4803" y="3120"/>
              <a:ext cx="194" cy="128"/>
              <a:chOff x="4169" y="2976"/>
              <a:chExt cx="144" cy="96"/>
            </a:xfrm>
          </p:grpSpPr>
          <p:sp>
            <p:nvSpPr>
              <p:cNvPr id="26700" name="Line 9"/>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701" name="Line 10"/>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5" name="Group 11"/>
            <p:cNvGrpSpPr>
              <a:grpSpLocks/>
            </p:cNvGrpSpPr>
            <p:nvPr/>
          </p:nvGrpSpPr>
          <p:grpSpPr bwMode="auto">
            <a:xfrm>
              <a:off x="4972" y="2992"/>
              <a:ext cx="195" cy="128"/>
              <a:chOff x="4169" y="2976"/>
              <a:chExt cx="144" cy="96"/>
            </a:xfrm>
          </p:grpSpPr>
          <p:sp>
            <p:nvSpPr>
              <p:cNvPr id="26698" name="Line 12"/>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99" name="Line 13"/>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sp>
          <p:nvSpPr>
            <p:cNvPr id="26632" name="Line 14"/>
            <p:cNvSpPr>
              <a:spLocks noChangeShapeType="1"/>
            </p:cNvSpPr>
            <p:nvPr/>
          </p:nvSpPr>
          <p:spPr bwMode="auto">
            <a:xfrm>
              <a:off x="5316" y="2736"/>
              <a:ext cx="1073"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6" name="Group 15"/>
            <p:cNvGrpSpPr>
              <a:grpSpLocks/>
            </p:cNvGrpSpPr>
            <p:nvPr/>
          </p:nvGrpSpPr>
          <p:grpSpPr bwMode="auto">
            <a:xfrm>
              <a:off x="5141" y="2880"/>
              <a:ext cx="195" cy="128"/>
              <a:chOff x="4169" y="2976"/>
              <a:chExt cx="144" cy="96"/>
            </a:xfrm>
          </p:grpSpPr>
          <p:sp>
            <p:nvSpPr>
              <p:cNvPr id="26696" name="Line 16"/>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97" name="Line 17"/>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7" name="Group 18"/>
            <p:cNvGrpSpPr>
              <a:grpSpLocks/>
            </p:cNvGrpSpPr>
            <p:nvPr/>
          </p:nvGrpSpPr>
          <p:grpSpPr bwMode="auto">
            <a:xfrm>
              <a:off x="4634" y="3243"/>
              <a:ext cx="195" cy="128"/>
              <a:chOff x="4169" y="2976"/>
              <a:chExt cx="144" cy="96"/>
            </a:xfrm>
          </p:grpSpPr>
          <p:sp>
            <p:nvSpPr>
              <p:cNvPr id="26694" name="Line 19"/>
              <p:cNvSpPr>
                <a:spLocks noChangeShapeType="1"/>
              </p:cNvSpPr>
              <p:nvPr/>
            </p:nvSpPr>
            <p:spPr bwMode="auto">
              <a:xfrm>
                <a:off x="4176" y="2976"/>
                <a:ext cx="0" cy="96"/>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95" name="Line 20"/>
              <p:cNvSpPr>
                <a:spLocks noChangeShapeType="1"/>
              </p:cNvSpPr>
              <p:nvPr/>
            </p:nvSpPr>
            <p:spPr bwMode="auto">
              <a:xfrm>
                <a:off x="4169" y="2976"/>
                <a:ext cx="144"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8" name="Group 21"/>
            <p:cNvGrpSpPr>
              <a:grpSpLocks/>
            </p:cNvGrpSpPr>
            <p:nvPr/>
          </p:nvGrpSpPr>
          <p:grpSpPr bwMode="auto">
            <a:xfrm>
              <a:off x="3600" y="2448"/>
              <a:ext cx="881" cy="1038"/>
              <a:chOff x="3408" y="2448"/>
              <a:chExt cx="1073" cy="1038"/>
            </a:xfrm>
          </p:grpSpPr>
          <p:sp>
            <p:nvSpPr>
              <p:cNvPr id="26684" name="Line 22"/>
              <p:cNvSpPr>
                <a:spLocks noChangeShapeType="1"/>
              </p:cNvSpPr>
              <p:nvPr/>
            </p:nvSpPr>
            <p:spPr bwMode="auto">
              <a:xfrm>
                <a:off x="3408" y="3486"/>
                <a:ext cx="1073"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9" name="Group 23"/>
              <p:cNvGrpSpPr>
                <a:grpSpLocks/>
              </p:cNvGrpSpPr>
              <p:nvPr/>
            </p:nvGrpSpPr>
            <p:grpSpPr bwMode="auto">
              <a:xfrm>
                <a:off x="3408" y="2448"/>
                <a:ext cx="918" cy="1008"/>
                <a:chOff x="4374" y="1728"/>
                <a:chExt cx="918" cy="1008"/>
              </a:xfrm>
            </p:grpSpPr>
            <p:sp>
              <p:nvSpPr>
                <p:cNvPr id="26686" name="Line 24"/>
                <p:cNvSpPr>
                  <a:spLocks noChangeShapeType="1"/>
                </p:cNvSpPr>
                <p:nvPr/>
              </p:nvSpPr>
              <p:spPr bwMode="auto">
                <a:xfrm>
                  <a:off x="4644" y="1920"/>
                  <a:ext cx="0" cy="4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87" name="Line 25"/>
                <p:cNvSpPr>
                  <a:spLocks noChangeShapeType="1"/>
                </p:cNvSpPr>
                <p:nvPr/>
              </p:nvSpPr>
              <p:spPr bwMode="auto">
                <a:xfrm>
                  <a:off x="4644" y="2400"/>
                  <a:ext cx="324"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88" name="Line 26"/>
                <p:cNvSpPr>
                  <a:spLocks noChangeShapeType="1"/>
                </p:cNvSpPr>
                <p:nvPr/>
              </p:nvSpPr>
              <p:spPr bwMode="auto">
                <a:xfrm>
                  <a:off x="4968" y="2448"/>
                  <a:ext cx="270" cy="24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89" name="Line 27"/>
                <p:cNvSpPr>
                  <a:spLocks noChangeShapeType="1"/>
                </p:cNvSpPr>
                <p:nvPr/>
              </p:nvSpPr>
              <p:spPr bwMode="auto">
                <a:xfrm>
                  <a:off x="5238" y="2688"/>
                  <a:ext cx="54"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90" name="Oval 28"/>
                <p:cNvSpPr>
                  <a:spLocks noChangeArrowheads="1"/>
                </p:cNvSpPr>
                <p:nvPr/>
              </p:nvSpPr>
              <p:spPr bwMode="auto">
                <a:xfrm>
                  <a:off x="4590" y="1728"/>
                  <a:ext cx="162" cy="192"/>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6691" name="Oval 29"/>
                <p:cNvSpPr>
                  <a:spLocks noChangeArrowheads="1"/>
                </p:cNvSpPr>
                <p:nvPr/>
              </p:nvSpPr>
              <p:spPr bwMode="auto">
                <a:xfrm>
                  <a:off x="4374" y="2208"/>
                  <a:ext cx="594" cy="528"/>
                </a:xfrm>
                <a:prstGeom prst="ellipse">
                  <a:avLst/>
                </a:prstGeom>
                <a:noFill/>
                <a:ln w="9525">
                  <a:solidFill>
                    <a:srgbClr val="FFFF66"/>
                  </a:solidFill>
                  <a:round/>
                  <a:headEnd/>
                  <a:tailEnd/>
                </a:ln>
              </p:spPr>
              <p:txBody>
                <a:bodyPr wrap="none" anchor="ctr"/>
                <a:lstStyle/>
                <a:p>
                  <a:pPr algn="ctr" eaLnBrk="0" fontAlgn="base" hangingPunct="0">
                    <a:spcBef>
                      <a:spcPct val="0"/>
                    </a:spcBef>
                    <a:spcAft>
                      <a:spcPct val="0"/>
                    </a:spcAft>
                  </a:pPr>
                  <a:endParaRPr lang="en-US" sz="2000" b="1" smtClean="0">
                    <a:solidFill>
                      <a:srgbClr val="FAFD00"/>
                    </a:solidFill>
                  </a:endParaRPr>
                </a:p>
              </p:txBody>
            </p:sp>
            <p:sp>
              <p:nvSpPr>
                <p:cNvPr id="26692" name="Oval 30"/>
                <p:cNvSpPr>
                  <a:spLocks noChangeArrowheads="1"/>
                </p:cNvSpPr>
                <p:nvPr/>
              </p:nvSpPr>
              <p:spPr bwMode="auto">
                <a:xfrm>
                  <a:off x="5130" y="2592"/>
                  <a:ext cx="108"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6693" name="Oval 31"/>
                <p:cNvSpPr>
                  <a:spLocks noChangeArrowheads="1"/>
                </p:cNvSpPr>
                <p:nvPr/>
              </p:nvSpPr>
              <p:spPr bwMode="auto">
                <a:xfrm>
                  <a:off x="4914" y="2352"/>
                  <a:ext cx="108"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grpSp>
        </p:grpSp>
        <p:grpSp>
          <p:nvGrpSpPr>
            <p:cNvPr id="10" name="Group 32"/>
            <p:cNvGrpSpPr>
              <a:grpSpLocks/>
            </p:cNvGrpSpPr>
            <p:nvPr/>
          </p:nvGrpSpPr>
          <p:grpSpPr bwMode="auto">
            <a:xfrm>
              <a:off x="6096" y="1200"/>
              <a:ext cx="240" cy="1546"/>
              <a:chOff x="6096" y="1200"/>
              <a:chExt cx="240" cy="1546"/>
            </a:xfrm>
          </p:grpSpPr>
          <p:sp>
            <p:nvSpPr>
              <p:cNvPr id="26677" name="Line 33"/>
              <p:cNvSpPr>
                <a:spLocks noChangeShapeType="1"/>
              </p:cNvSpPr>
              <p:nvPr/>
            </p:nvSpPr>
            <p:spPr bwMode="auto">
              <a:xfrm flipH="1">
                <a:off x="6288" y="1411"/>
                <a:ext cx="0" cy="528"/>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78" name="Oval 34"/>
              <p:cNvSpPr>
                <a:spLocks noChangeArrowheads="1"/>
              </p:cNvSpPr>
              <p:nvPr/>
            </p:nvSpPr>
            <p:spPr bwMode="auto">
              <a:xfrm flipH="1">
                <a:off x="6192" y="1200"/>
                <a:ext cx="144" cy="211"/>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6679" name="Line 35"/>
              <p:cNvSpPr>
                <a:spLocks noChangeShapeType="1"/>
              </p:cNvSpPr>
              <p:nvPr/>
            </p:nvSpPr>
            <p:spPr bwMode="auto">
              <a:xfrm flipH="1">
                <a:off x="6240" y="1925"/>
                <a:ext cx="48" cy="379"/>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80" name="Line 36"/>
              <p:cNvSpPr>
                <a:spLocks noChangeShapeType="1"/>
              </p:cNvSpPr>
              <p:nvPr/>
            </p:nvSpPr>
            <p:spPr bwMode="auto">
              <a:xfrm flipH="1">
                <a:off x="6240" y="2304"/>
                <a:ext cx="0" cy="38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81" name="Line 37"/>
              <p:cNvSpPr>
                <a:spLocks noChangeShapeType="1"/>
              </p:cNvSpPr>
              <p:nvPr/>
            </p:nvSpPr>
            <p:spPr bwMode="auto">
              <a:xfrm flipH="1">
                <a:off x="6096" y="2688"/>
                <a:ext cx="96"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82" name="Oval 38"/>
              <p:cNvSpPr>
                <a:spLocks noChangeArrowheads="1"/>
              </p:cNvSpPr>
              <p:nvPr/>
            </p:nvSpPr>
            <p:spPr bwMode="auto">
              <a:xfrm flipH="1">
                <a:off x="6192" y="2256"/>
                <a:ext cx="96" cy="10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6683" name="Oval 39"/>
              <p:cNvSpPr>
                <a:spLocks noChangeArrowheads="1"/>
              </p:cNvSpPr>
              <p:nvPr/>
            </p:nvSpPr>
            <p:spPr bwMode="auto">
              <a:xfrm flipH="1">
                <a:off x="6192" y="2640"/>
                <a:ext cx="96" cy="10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grpSp>
        <p:grpSp>
          <p:nvGrpSpPr>
            <p:cNvPr id="11" name="Group 40"/>
            <p:cNvGrpSpPr>
              <a:grpSpLocks/>
            </p:cNvGrpSpPr>
            <p:nvPr/>
          </p:nvGrpSpPr>
          <p:grpSpPr bwMode="auto">
            <a:xfrm>
              <a:off x="5664" y="1296"/>
              <a:ext cx="369" cy="1344"/>
              <a:chOff x="2805" y="1776"/>
              <a:chExt cx="513" cy="1440"/>
            </a:xfrm>
          </p:grpSpPr>
          <p:sp>
            <p:nvSpPr>
              <p:cNvPr id="26661" name="Oval 41"/>
              <p:cNvSpPr>
                <a:spLocks noChangeArrowheads="1"/>
              </p:cNvSpPr>
              <p:nvPr/>
            </p:nvSpPr>
            <p:spPr bwMode="auto">
              <a:xfrm>
                <a:off x="2972" y="2880"/>
                <a:ext cx="53"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6662" name="Line 42"/>
              <p:cNvSpPr>
                <a:spLocks noChangeShapeType="1"/>
              </p:cNvSpPr>
              <p:nvPr/>
            </p:nvSpPr>
            <p:spPr bwMode="auto">
              <a:xfrm>
                <a:off x="2976" y="2160"/>
                <a:ext cx="127" cy="96"/>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63" name="Line 43"/>
              <p:cNvSpPr>
                <a:spLocks noChangeShapeType="1"/>
              </p:cNvSpPr>
              <p:nvPr/>
            </p:nvSpPr>
            <p:spPr bwMode="auto">
              <a:xfrm>
                <a:off x="2976" y="2544"/>
                <a:ext cx="192" cy="2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64" name="Oval 44"/>
              <p:cNvSpPr>
                <a:spLocks noChangeArrowheads="1"/>
              </p:cNvSpPr>
              <p:nvPr/>
            </p:nvSpPr>
            <p:spPr bwMode="auto">
              <a:xfrm>
                <a:off x="3165" y="2784"/>
                <a:ext cx="53"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6665" name="Line 45"/>
              <p:cNvSpPr>
                <a:spLocks noChangeShapeType="1"/>
              </p:cNvSpPr>
              <p:nvPr/>
            </p:nvSpPr>
            <p:spPr bwMode="auto">
              <a:xfrm>
                <a:off x="2805" y="2304"/>
                <a:ext cx="123" cy="93"/>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66" name="Line 46"/>
              <p:cNvSpPr>
                <a:spLocks noChangeShapeType="1"/>
              </p:cNvSpPr>
              <p:nvPr/>
            </p:nvSpPr>
            <p:spPr bwMode="auto">
              <a:xfrm>
                <a:off x="2976" y="1968"/>
                <a:ext cx="0" cy="576"/>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67" name="Oval 47"/>
              <p:cNvSpPr>
                <a:spLocks noChangeArrowheads="1"/>
              </p:cNvSpPr>
              <p:nvPr/>
            </p:nvSpPr>
            <p:spPr bwMode="auto">
              <a:xfrm>
                <a:off x="2890" y="1776"/>
                <a:ext cx="142" cy="192"/>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6668" name="Line 48"/>
              <p:cNvSpPr>
                <a:spLocks noChangeShapeType="1"/>
              </p:cNvSpPr>
              <p:nvPr/>
            </p:nvSpPr>
            <p:spPr bwMode="auto">
              <a:xfrm flipV="1">
                <a:off x="3144" y="2112"/>
                <a:ext cx="126" cy="1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69" name="Line 49"/>
              <p:cNvSpPr>
                <a:spLocks noChangeShapeType="1"/>
              </p:cNvSpPr>
              <p:nvPr/>
            </p:nvSpPr>
            <p:spPr bwMode="auto">
              <a:xfrm>
                <a:off x="3270" y="2112"/>
                <a:ext cx="4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70" name="Line 50"/>
              <p:cNvSpPr>
                <a:spLocks noChangeShapeType="1"/>
              </p:cNvSpPr>
              <p:nvPr/>
            </p:nvSpPr>
            <p:spPr bwMode="auto">
              <a:xfrm flipH="1">
                <a:off x="2976" y="2544"/>
                <a:ext cx="0" cy="38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71" name="Line 51"/>
              <p:cNvSpPr>
                <a:spLocks noChangeShapeType="1"/>
              </p:cNvSpPr>
              <p:nvPr/>
            </p:nvSpPr>
            <p:spPr bwMode="auto">
              <a:xfrm flipH="1">
                <a:off x="2890" y="2928"/>
                <a:ext cx="86" cy="24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72" name="Line 52"/>
              <p:cNvSpPr>
                <a:spLocks noChangeShapeType="1"/>
              </p:cNvSpPr>
              <p:nvPr/>
            </p:nvSpPr>
            <p:spPr bwMode="auto">
              <a:xfrm>
                <a:off x="2890" y="3168"/>
                <a:ext cx="84"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73" name="Line 53"/>
              <p:cNvSpPr>
                <a:spLocks noChangeShapeType="1"/>
              </p:cNvSpPr>
              <p:nvPr/>
            </p:nvSpPr>
            <p:spPr bwMode="auto">
              <a:xfrm>
                <a:off x="3168" y="2832"/>
                <a:ext cx="0" cy="2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74" name="Line 54"/>
              <p:cNvSpPr>
                <a:spLocks noChangeShapeType="1"/>
              </p:cNvSpPr>
              <p:nvPr/>
            </p:nvSpPr>
            <p:spPr bwMode="auto">
              <a:xfrm flipV="1">
                <a:off x="3168" y="3072"/>
                <a:ext cx="85"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75" name="Line 55"/>
              <p:cNvSpPr>
                <a:spLocks noChangeShapeType="1"/>
              </p:cNvSpPr>
              <p:nvPr/>
            </p:nvSpPr>
            <p:spPr bwMode="auto">
              <a:xfrm flipH="1">
                <a:off x="2805" y="2160"/>
                <a:ext cx="167" cy="12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76" name="Line 56"/>
              <p:cNvSpPr>
                <a:spLocks noChangeShapeType="1"/>
              </p:cNvSpPr>
              <p:nvPr/>
            </p:nvSpPr>
            <p:spPr bwMode="auto">
              <a:xfrm flipH="1">
                <a:off x="2932" y="2400"/>
                <a:ext cx="6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12" name="Group 57"/>
            <p:cNvGrpSpPr>
              <a:grpSpLocks/>
            </p:cNvGrpSpPr>
            <p:nvPr/>
          </p:nvGrpSpPr>
          <p:grpSpPr bwMode="auto">
            <a:xfrm flipH="1">
              <a:off x="5424" y="1344"/>
              <a:ext cx="288" cy="1392"/>
              <a:chOff x="6096" y="1200"/>
              <a:chExt cx="240" cy="1546"/>
            </a:xfrm>
          </p:grpSpPr>
          <p:sp>
            <p:nvSpPr>
              <p:cNvPr id="26654" name="Line 58"/>
              <p:cNvSpPr>
                <a:spLocks noChangeShapeType="1"/>
              </p:cNvSpPr>
              <p:nvPr/>
            </p:nvSpPr>
            <p:spPr bwMode="auto">
              <a:xfrm flipH="1">
                <a:off x="6288" y="1411"/>
                <a:ext cx="0" cy="528"/>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55" name="Oval 59"/>
              <p:cNvSpPr>
                <a:spLocks noChangeArrowheads="1"/>
              </p:cNvSpPr>
              <p:nvPr/>
            </p:nvSpPr>
            <p:spPr bwMode="auto">
              <a:xfrm flipH="1">
                <a:off x="6192" y="1200"/>
                <a:ext cx="144" cy="211"/>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6656" name="Line 60"/>
              <p:cNvSpPr>
                <a:spLocks noChangeShapeType="1"/>
              </p:cNvSpPr>
              <p:nvPr/>
            </p:nvSpPr>
            <p:spPr bwMode="auto">
              <a:xfrm flipH="1">
                <a:off x="6240" y="1925"/>
                <a:ext cx="48" cy="379"/>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57" name="Line 61"/>
              <p:cNvSpPr>
                <a:spLocks noChangeShapeType="1"/>
              </p:cNvSpPr>
              <p:nvPr/>
            </p:nvSpPr>
            <p:spPr bwMode="auto">
              <a:xfrm flipH="1">
                <a:off x="6240" y="2304"/>
                <a:ext cx="0" cy="38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58" name="Line 62"/>
              <p:cNvSpPr>
                <a:spLocks noChangeShapeType="1"/>
              </p:cNvSpPr>
              <p:nvPr/>
            </p:nvSpPr>
            <p:spPr bwMode="auto">
              <a:xfrm flipH="1">
                <a:off x="6096" y="2688"/>
                <a:ext cx="96"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59" name="Oval 63"/>
              <p:cNvSpPr>
                <a:spLocks noChangeArrowheads="1"/>
              </p:cNvSpPr>
              <p:nvPr/>
            </p:nvSpPr>
            <p:spPr bwMode="auto">
              <a:xfrm flipH="1">
                <a:off x="6192" y="2256"/>
                <a:ext cx="96" cy="10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6660" name="Oval 64"/>
              <p:cNvSpPr>
                <a:spLocks noChangeArrowheads="1"/>
              </p:cNvSpPr>
              <p:nvPr/>
            </p:nvSpPr>
            <p:spPr bwMode="auto">
              <a:xfrm flipH="1">
                <a:off x="6192" y="2640"/>
                <a:ext cx="96" cy="10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grpSp>
        <p:grpSp>
          <p:nvGrpSpPr>
            <p:cNvPr id="13" name="Group 65"/>
            <p:cNvGrpSpPr>
              <a:grpSpLocks/>
            </p:cNvGrpSpPr>
            <p:nvPr/>
          </p:nvGrpSpPr>
          <p:grpSpPr bwMode="auto">
            <a:xfrm>
              <a:off x="5856" y="1344"/>
              <a:ext cx="351" cy="1344"/>
              <a:chOff x="5856" y="2736"/>
              <a:chExt cx="351" cy="1344"/>
            </a:xfrm>
          </p:grpSpPr>
          <p:sp>
            <p:nvSpPr>
              <p:cNvPr id="26640" name="Line 66"/>
              <p:cNvSpPr>
                <a:spLocks noChangeShapeType="1"/>
              </p:cNvSpPr>
              <p:nvPr/>
            </p:nvSpPr>
            <p:spPr bwMode="auto">
              <a:xfrm flipH="1">
                <a:off x="6003" y="3094"/>
                <a:ext cx="87" cy="9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41" name="Line 67"/>
              <p:cNvSpPr>
                <a:spLocks noChangeShapeType="1"/>
              </p:cNvSpPr>
              <p:nvPr/>
            </p:nvSpPr>
            <p:spPr bwMode="auto">
              <a:xfrm flipH="1">
                <a:off x="6123" y="3229"/>
                <a:ext cx="84" cy="87"/>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42" name="Line 68"/>
              <p:cNvSpPr>
                <a:spLocks noChangeShapeType="1"/>
              </p:cNvSpPr>
              <p:nvPr/>
            </p:nvSpPr>
            <p:spPr bwMode="auto">
              <a:xfrm flipH="1">
                <a:off x="6090" y="2915"/>
                <a:ext cx="0" cy="538"/>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43" name="Oval 69"/>
              <p:cNvSpPr>
                <a:spLocks noChangeArrowheads="1"/>
              </p:cNvSpPr>
              <p:nvPr/>
            </p:nvSpPr>
            <p:spPr bwMode="auto">
              <a:xfrm flipH="1">
                <a:off x="6052" y="2736"/>
                <a:ext cx="97" cy="179"/>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6644" name="Line 70"/>
              <p:cNvSpPr>
                <a:spLocks noChangeShapeType="1"/>
              </p:cNvSpPr>
              <p:nvPr/>
            </p:nvSpPr>
            <p:spPr bwMode="auto">
              <a:xfrm flipH="1" flipV="1">
                <a:off x="5889" y="3050"/>
                <a:ext cx="86" cy="13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45" name="Line 71"/>
              <p:cNvSpPr>
                <a:spLocks noChangeShapeType="1"/>
              </p:cNvSpPr>
              <p:nvPr/>
            </p:nvSpPr>
            <p:spPr bwMode="auto">
              <a:xfrm flipH="1">
                <a:off x="5856" y="3050"/>
                <a:ext cx="3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46" name="Line 72"/>
              <p:cNvSpPr>
                <a:spLocks noChangeShapeType="1"/>
              </p:cNvSpPr>
              <p:nvPr/>
            </p:nvSpPr>
            <p:spPr bwMode="auto">
              <a:xfrm>
                <a:off x="6090" y="3453"/>
                <a:ext cx="0" cy="35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47" name="Line 73"/>
              <p:cNvSpPr>
                <a:spLocks noChangeShapeType="1"/>
              </p:cNvSpPr>
              <p:nvPr/>
            </p:nvSpPr>
            <p:spPr bwMode="auto">
              <a:xfrm>
                <a:off x="6090" y="3811"/>
                <a:ext cx="59" cy="22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48" name="Line 74"/>
              <p:cNvSpPr>
                <a:spLocks noChangeShapeType="1"/>
              </p:cNvSpPr>
              <p:nvPr/>
            </p:nvSpPr>
            <p:spPr bwMode="auto">
              <a:xfrm flipH="1">
                <a:off x="6091" y="4035"/>
                <a:ext cx="58" cy="45"/>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49" name="Line 75"/>
              <p:cNvSpPr>
                <a:spLocks noChangeShapeType="1"/>
              </p:cNvSpPr>
              <p:nvPr/>
            </p:nvSpPr>
            <p:spPr bwMode="auto">
              <a:xfrm flipH="1">
                <a:off x="6048" y="3453"/>
                <a:ext cx="42" cy="29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50" name="Line 76"/>
              <p:cNvSpPr>
                <a:spLocks noChangeShapeType="1"/>
              </p:cNvSpPr>
              <p:nvPr/>
            </p:nvSpPr>
            <p:spPr bwMode="auto">
              <a:xfrm flipH="1">
                <a:off x="6045" y="3744"/>
                <a:ext cx="0" cy="26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51" name="Line 77"/>
              <p:cNvSpPr>
                <a:spLocks noChangeShapeType="1"/>
              </p:cNvSpPr>
              <p:nvPr/>
            </p:nvSpPr>
            <p:spPr bwMode="auto">
              <a:xfrm flipH="1" flipV="1">
                <a:off x="6028" y="3946"/>
                <a:ext cx="19" cy="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52" name="Line 78"/>
              <p:cNvSpPr>
                <a:spLocks noChangeShapeType="1"/>
              </p:cNvSpPr>
              <p:nvPr/>
            </p:nvSpPr>
            <p:spPr bwMode="auto">
              <a:xfrm>
                <a:off x="6093" y="3094"/>
                <a:ext cx="114" cy="112"/>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6653" name="Line 79"/>
              <p:cNvSpPr>
                <a:spLocks noChangeShapeType="1"/>
              </p:cNvSpPr>
              <p:nvPr/>
            </p:nvSpPr>
            <p:spPr bwMode="auto">
              <a:xfrm>
                <a:off x="6077" y="3318"/>
                <a:ext cx="4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spTree>
    <p:extLst>
      <p:ext uri="{BB962C8B-B14F-4D97-AF65-F5344CB8AC3E}">
        <p14:creationId xmlns:p14="http://schemas.microsoft.com/office/powerpoint/2010/main" val="67436876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541867" y="304800"/>
            <a:ext cx="8128000" cy="1143000"/>
          </a:xfrm>
          <a:prstGeom prst="rect">
            <a:avLst/>
          </a:prstGeom>
          <a:noFill/>
          <a:ln w="12700">
            <a:noFill/>
            <a:miter lim="800000"/>
            <a:headEnd/>
            <a:tailEnd/>
          </a:ln>
        </p:spPr>
        <p:txBody>
          <a:bodyPr lIns="90488" tIns="44450" rIns="90488" bIns="44450" anchor="ctr"/>
          <a:lstStyle/>
          <a:p>
            <a:pPr defTabSz="762000" eaLnBrk="0" fontAlgn="base" hangingPunct="0">
              <a:spcBef>
                <a:spcPct val="0"/>
              </a:spcBef>
              <a:spcAft>
                <a:spcPct val="0"/>
              </a:spcAft>
            </a:pPr>
            <a:r>
              <a:rPr lang="de-DE" sz="4400" b="1" smtClean="0">
                <a:solidFill>
                  <a:srgbClr val="F7FC26"/>
                </a:solidFill>
              </a:rPr>
              <a:t>Functioning</a:t>
            </a:r>
            <a:endParaRPr lang="en-GB" sz="4400" b="1" smtClean="0">
              <a:solidFill>
                <a:srgbClr val="F7FC26"/>
              </a:solidFill>
            </a:endParaRPr>
          </a:p>
        </p:txBody>
      </p:sp>
      <p:sp>
        <p:nvSpPr>
          <p:cNvPr id="27651" name="Line 3"/>
          <p:cNvSpPr>
            <a:spLocks noChangeShapeType="1"/>
          </p:cNvSpPr>
          <p:nvPr/>
        </p:nvSpPr>
        <p:spPr bwMode="auto">
          <a:xfrm>
            <a:off x="7061202" y="5002213"/>
            <a:ext cx="1849967"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52" name="Line 4"/>
          <p:cNvSpPr>
            <a:spLocks noChangeShapeType="1"/>
          </p:cNvSpPr>
          <p:nvPr/>
        </p:nvSpPr>
        <p:spPr bwMode="auto">
          <a:xfrm>
            <a:off x="1286933" y="5949950"/>
            <a:ext cx="1519767" cy="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nvGrpSpPr>
          <p:cNvPr id="2" name="Group 5"/>
          <p:cNvGrpSpPr>
            <a:grpSpLocks/>
          </p:cNvGrpSpPr>
          <p:nvPr/>
        </p:nvGrpSpPr>
        <p:grpSpPr bwMode="auto">
          <a:xfrm rot="-434365">
            <a:off x="3251200" y="3581400"/>
            <a:ext cx="1299634" cy="2078038"/>
            <a:chOff x="4374" y="1728"/>
            <a:chExt cx="918" cy="1008"/>
          </a:xfrm>
        </p:grpSpPr>
        <p:sp>
          <p:nvSpPr>
            <p:cNvPr id="27703" name="Line 6"/>
            <p:cNvSpPr>
              <a:spLocks noChangeShapeType="1"/>
            </p:cNvSpPr>
            <p:nvPr/>
          </p:nvSpPr>
          <p:spPr bwMode="auto">
            <a:xfrm>
              <a:off x="4644" y="1920"/>
              <a:ext cx="0" cy="480"/>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704" name="Line 7"/>
            <p:cNvSpPr>
              <a:spLocks noChangeShapeType="1"/>
            </p:cNvSpPr>
            <p:nvPr/>
          </p:nvSpPr>
          <p:spPr bwMode="auto">
            <a:xfrm>
              <a:off x="4644" y="2400"/>
              <a:ext cx="324"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705" name="Line 8"/>
            <p:cNvSpPr>
              <a:spLocks noChangeShapeType="1"/>
            </p:cNvSpPr>
            <p:nvPr/>
          </p:nvSpPr>
          <p:spPr bwMode="auto">
            <a:xfrm>
              <a:off x="4968" y="2448"/>
              <a:ext cx="270" cy="24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706" name="Line 9"/>
            <p:cNvSpPr>
              <a:spLocks noChangeShapeType="1"/>
            </p:cNvSpPr>
            <p:nvPr/>
          </p:nvSpPr>
          <p:spPr bwMode="auto">
            <a:xfrm>
              <a:off x="5238" y="2688"/>
              <a:ext cx="54"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707" name="Oval 10"/>
            <p:cNvSpPr>
              <a:spLocks noChangeArrowheads="1"/>
            </p:cNvSpPr>
            <p:nvPr/>
          </p:nvSpPr>
          <p:spPr bwMode="auto">
            <a:xfrm>
              <a:off x="4590" y="1728"/>
              <a:ext cx="162" cy="192"/>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7708" name="Oval 11"/>
            <p:cNvSpPr>
              <a:spLocks noChangeArrowheads="1"/>
            </p:cNvSpPr>
            <p:nvPr/>
          </p:nvSpPr>
          <p:spPr bwMode="auto">
            <a:xfrm>
              <a:off x="4374" y="2208"/>
              <a:ext cx="594" cy="528"/>
            </a:xfrm>
            <a:prstGeom prst="ellipse">
              <a:avLst/>
            </a:prstGeom>
            <a:noFill/>
            <a:ln w="9525">
              <a:solidFill>
                <a:srgbClr val="FFFF66"/>
              </a:solidFill>
              <a:round/>
              <a:headEnd/>
              <a:tailEnd/>
            </a:ln>
          </p:spPr>
          <p:txBody>
            <a:bodyPr wrap="none" anchor="ctr"/>
            <a:lstStyle/>
            <a:p>
              <a:pPr algn="ctr" eaLnBrk="0" fontAlgn="base" hangingPunct="0">
                <a:spcBef>
                  <a:spcPct val="0"/>
                </a:spcBef>
                <a:spcAft>
                  <a:spcPct val="0"/>
                </a:spcAft>
              </a:pPr>
              <a:endParaRPr lang="en-US" sz="2000" b="1" smtClean="0">
                <a:solidFill>
                  <a:srgbClr val="FAFD00"/>
                </a:solidFill>
              </a:endParaRPr>
            </a:p>
          </p:txBody>
        </p:sp>
        <p:sp>
          <p:nvSpPr>
            <p:cNvPr id="27709" name="Oval 12"/>
            <p:cNvSpPr>
              <a:spLocks noChangeArrowheads="1"/>
            </p:cNvSpPr>
            <p:nvPr/>
          </p:nvSpPr>
          <p:spPr bwMode="auto">
            <a:xfrm>
              <a:off x="5130" y="2592"/>
              <a:ext cx="108"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7710" name="Oval 13"/>
            <p:cNvSpPr>
              <a:spLocks noChangeArrowheads="1"/>
            </p:cNvSpPr>
            <p:nvPr/>
          </p:nvSpPr>
          <p:spPr bwMode="auto">
            <a:xfrm>
              <a:off x="4914" y="2352"/>
              <a:ext cx="108"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grpSp>
      <p:grpSp>
        <p:nvGrpSpPr>
          <p:cNvPr id="3" name="Group 14"/>
          <p:cNvGrpSpPr>
            <a:grpSpLocks/>
          </p:cNvGrpSpPr>
          <p:nvPr/>
        </p:nvGrpSpPr>
        <p:grpSpPr bwMode="auto">
          <a:xfrm>
            <a:off x="8405991" y="1836738"/>
            <a:ext cx="414867" cy="3186112"/>
            <a:chOff x="6096" y="1200"/>
            <a:chExt cx="240" cy="1546"/>
          </a:xfrm>
        </p:grpSpPr>
        <p:sp>
          <p:nvSpPr>
            <p:cNvPr id="27696" name="Line 15"/>
            <p:cNvSpPr>
              <a:spLocks noChangeShapeType="1"/>
            </p:cNvSpPr>
            <p:nvPr/>
          </p:nvSpPr>
          <p:spPr bwMode="auto">
            <a:xfrm flipH="1">
              <a:off x="6288" y="1411"/>
              <a:ext cx="0" cy="528"/>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97" name="Oval 16"/>
            <p:cNvSpPr>
              <a:spLocks noChangeArrowheads="1"/>
            </p:cNvSpPr>
            <p:nvPr/>
          </p:nvSpPr>
          <p:spPr bwMode="auto">
            <a:xfrm flipH="1">
              <a:off x="6192" y="1200"/>
              <a:ext cx="144" cy="211"/>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7698" name="Line 17"/>
            <p:cNvSpPr>
              <a:spLocks noChangeShapeType="1"/>
            </p:cNvSpPr>
            <p:nvPr/>
          </p:nvSpPr>
          <p:spPr bwMode="auto">
            <a:xfrm flipH="1">
              <a:off x="6240" y="1925"/>
              <a:ext cx="48" cy="379"/>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99" name="Line 18"/>
            <p:cNvSpPr>
              <a:spLocks noChangeShapeType="1"/>
            </p:cNvSpPr>
            <p:nvPr/>
          </p:nvSpPr>
          <p:spPr bwMode="auto">
            <a:xfrm flipH="1">
              <a:off x="6240" y="2304"/>
              <a:ext cx="0" cy="38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700" name="Line 19"/>
            <p:cNvSpPr>
              <a:spLocks noChangeShapeType="1"/>
            </p:cNvSpPr>
            <p:nvPr/>
          </p:nvSpPr>
          <p:spPr bwMode="auto">
            <a:xfrm flipH="1">
              <a:off x="6096" y="2688"/>
              <a:ext cx="96"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701" name="Oval 20"/>
            <p:cNvSpPr>
              <a:spLocks noChangeArrowheads="1"/>
            </p:cNvSpPr>
            <p:nvPr/>
          </p:nvSpPr>
          <p:spPr bwMode="auto">
            <a:xfrm flipH="1">
              <a:off x="6192" y="2256"/>
              <a:ext cx="96" cy="10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7702" name="Oval 21"/>
            <p:cNvSpPr>
              <a:spLocks noChangeArrowheads="1"/>
            </p:cNvSpPr>
            <p:nvPr/>
          </p:nvSpPr>
          <p:spPr bwMode="auto">
            <a:xfrm flipH="1">
              <a:off x="6192" y="2640"/>
              <a:ext cx="96" cy="10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grpSp>
      <p:grpSp>
        <p:nvGrpSpPr>
          <p:cNvPr id="4" name="Group 22"/>
          <p:cNvGrpSpPr>
            <a:grpSpLocks/>
          </p:cNvGrpSpPr>
          <p:nvPr/>
        </p:nvGrpSpPr>
        <p:grpSpPr bwMode="auto">
          <a:xfrm>
            <a:off x="7660923" y="2035175"/>
            <a:ext cx="636411" cy="2770188"/>
            <a:chOff x="2805" y="1776"/>
            <a:chExt cx="513" cy="1440"/>
          </a:xfrm>
        </p:grpSpPr>
        <p:sp>
          <p:nvSpPr>
            <p:cNvPr id="27680" name="Oval 23"/>
            <p:cNvSpPr>
              <a:spLocks noChangeArrowheads="1"/>
            </p:cNvSpPr>
            <p:nvPr/>
          </p:nvSpPr>
          <p:spPr bwMode="auto">
            <a:xfrm>
              <a:off x="2972" y="2880"/>
              <a:ext cx="53"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7681" name="Line 24"/>
            <p:cNvSpPr>
              <a:spLocks noChangeShapeType="1"/>
            </p:cNvSpPr>
            <p:nvPr/>
          </p:nvSpPr>
          <p:spPr bwMode="auto">
            <a:xfrm>
              <a:off x="2976" y="2160"/>
              <a:ext cx="127" cy="96"/>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82" name="Line 25"/>
            <p:cNvSpPr>
              <a:spLocks noChangeShapeType="1"/>
            </p:cNvSpPr>
            <p:nvPr/>
          </p:nvSpPr>
          <p:spPr bwMode="auto">
            <a:xfrm>
              <a:off x="2976" y="2544"/>
              <a:ext cx="192" cy="2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83" name="Oval 26"/>
            <p:cNvSpPr>
              <a:spLocks noChangeArrowheads="1"/>
            </p:cNvSpPr>
            <p:nvPr/>
          </p:nvSpPr>
          <p:spPr bwMode="auto">
            <a:xfrm>
              <a:off x="3165" y="2784"/>
              <a:ext cx="53" cy="9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7684" name="Line 27"/>
            <p:cNvSpPr>
              <a:spLocks noChangeShapeType="1"/>
            </p:cNvSpPr>
            <p:nvPr/>
          </p:nvSpPr>
          <p:spPr bwMode="auto">
            <a:xfrm>
              <a:off x="2805" y="2304"/>
              <a:ext cx="123" cy="93"/>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85" name="Line 28"/>
            <p:cNvSpPr>
              <a:spLocks noChangeShapeType="1"/>
            </p:cNvSpPr>
            <p:nvPr/>
          </p:nvSpPr>
          <p:spPr bwMode="auto">
            <a:xfrm>
              <a:off x="2976" y="1968"/>
              <a:ext cx="0" cy="576"/>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86" name="Oval 29"/>
            <p:cNvSpPr>
              <a:spLocks noChangeArrowheads="1"/>
            </p:cNvSpPr>
            <p:nvPr/>
          </p:nvSpPr>
          <p:spPr bwMode="auto">
            <a:xfrm>
              <a:off x="2890" y="1776"/>
              <a:ext cx="142" cy="192"/>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7687" name="Line 30"/>
            <p:cNvSpPr>
              <a:spLocks noChangeShapeType="1"/>
            </p:cNvSpPr>
            <p:nvPr/>
          </p:nvSpPr>
          <p:spPr bwMode="auto">
            <a:xfrm flipV="1">
              <a:off x="3144" y="2112"/>
              <a:ext cx="126" cy="1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88" name="Line 31"/>
            <p:cNvSpPr>
              <a:spLocks noChangeShapeType="1"/>
            </p:cNvSpPr>
            <p:nvPr/>
          </p:nvSpPr>
          <p:spPr bwMode="auto">
            <a:xfrm>
              <a:off x="3270" y="2112"/>
              <a:ext cx="48"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89" name="Line 32"/>
            <p:cNvSpPr>
              <a:spLocks noChangeShapeType="1"/>
            </p:cNvSpPr>
            <p:nvPr/>
          </p:nvSpPr>
          <p:spPr bwMode="auto">
            <a:xfrm flipH="1">
              <a:off x="2976" y="2544"/>
              <a:ext cx="0" cy="38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90" name="Line 33"/>
            <p:cNvSpPr>
              <a:spLocks noChangeShapeType="1"/>
            </p:cNvSpPr>
            <p:nvPr/>
          </p:nvSpPr>
          <p:spPr bwMode="auto">
            <a:xfrm flipH="1">
              <a:off x="2890" y="2928"/>
              <a:ext cx="86" cy="24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91" name="Line 34"/>
            <p:cNvSpPr>
              <a:spLocks noChangeShapeType="1"/>
            </p:cNvSpPr>
            <p:nvPr/>
          </p:nvSpPr>
          <p:spPr bwMode="auto">
            <a:xfrm>
              <a:off x="2890" y="3168"/>
              <a:ext cx="84"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92" name="Line 35"/>
            <p:cNvSpPr>
              <a:spLocks noChangeShapeType="1"/>
            </p:cNvSpPr>
            <p:nvPr/>
          </p:nvSpPr>
          <p:spPr bwMode="auto">
            <a:xfrm>
              <a:off x="3168" y="2832"/>
              <a:ext cx="0" cy="28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93" name="Line 36"/>
            <p:cNvSpPr>
              <a:spLocks noChangeShapeType="1"/>
            </p:cNvSpPr>
            <p:nvPr/>
          </p:nvSpPr>
          <p:spPr bwMode="auto">
            <a:xfrm flipV="1">
              <a:off x="3168" y="3072"/>
              <a:ext cx="85" cy="4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94" name="Line 37"/>
            <p:cNvSpPr>
              <a:spLocks noChangeShapeType="1"/>
            </p:cNvSpPr>
            <p:nvPr/>
          </p:nvSpPr>
          <p:spPr bwMode="auto">
            <a:xfrm flipH="1">
              <a:off x="2805" y="2160"/>
              <a:ext cx="167" cy="12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95" name="Line 38"/>
            <p:cNvSpPr>
              <a:spLocks noChangeShapeType="1"/>
            </p:cNvSpPr>
            <p:nvPr/>
          </p:nvSpPr>
          <p:spPr bwMode="auto">
            <a:xfrm flipH="1">
              <a:off x="2932" y="2400"/>
              <a:ext cx="6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grpSp>
        <p:nvGrpSpPr>
          <p:cNvPr id="5" name="Group 39"/>
          <p:cNvGrpSpPr>
            <a:grpSpLocks/>
          </p:cNvGrpSpPr>
          <p:nvPr/>
        </p:nvGrpSpPr>
        <p:grpSpPr bwMode="auto">
          <a:xfrm flipH="1">
            <a:off x="7247468" y="2133600"/>
            <a:ext cx="496711" cy="2868613"/>
            <a:chOff x="6096" y="1200"/>
            <a:chExt cx="240" cy="1546"/>
          </a:xfrm>
        </p:grpSpPr>
        <p:sp>
          <p:nvSpPr>
            <p:cNvPr id="27673" name="Line 40"/>
            <p:cNvSpPr>
              <a:spLocks noChangeShapeType="1"/>
            </p:cNvSpPr>
            <p:nvPr/>
          </p:nvSpPr>
          <p:spPr bwMode="auto">
            <a:xfrm flipH="1">
              <a:off x="6288" y="1411"/>
              <a:ext cx="0" cy="528"/>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74" name="Oval 41"/>
            <p:cNvSpPr>
              <a:spLocks noChangeArrowheads="1"/>
            </p:cNvSpPr>
            <p:nvPr/>
          </p:nvSpPr>
          <p:spPr bwMode="auto">
            <a:xfrm flipH="1">
              <a:off x="6192" y="1200"/>
              <a:ext cx="144" cy="211"/>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7675" name="Line 42"/>
            <p:cNvSpPr>
              <a:spLocks noChangeShapeType="1"/>
            </p:cNvSpPr>
            <p:nvPr/>
          </p:nvSpPr>
          <p:spPr bwMode="auto">
            <a:xfrm flipH="1">
              <a:off x="6240" y="1925"/>
              <a:ext cx="48" cy="379"/>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76" name="Line 43"/>
            <p:cNvSpPr>
              <a:spLocks noChangeShapeType="1"/>
            </p:cNvSpPr>
            <p:nvPr/>
          </p:nvSpPr>
          <p:spPr bwMode="auto">
            <a:xfrm flipH="1">
              <a:off x="6240" y="2304"/>
              <a:ext cx="0" cy="38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77" name="Line 44"/>
            <p:cNvSpPr>
              <a:spLocks noChangeShapeType="1"/>
            </p:cNvSpPr>
            <p:nvPr/>
          </p:nvSpPr>
          <p:spPr bwMode="auto">
            <a:xfrm flipH="1">
              <a:off x="6096" y="2688"/>
              <a:ext cx="96"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78" name="Oval 45"/>
            <p:cNvSpPr>
              <a:spLocks noChangeArrowheads="1"/>
            </p:cNvSpPr>
            <p:nvPr/>
          </p:nvSpPr>
          <p:spPr bwMode="auto">
            <a:xfrm flipH="1">
              <a:off x="6192" y="2256"/>
              <a:ext cx="96" cy="10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7679" name="Oval 46"/>
            <p:cNvSpPr>
              <a:spLocks noChangeArrowheads="1"/>
            </p:cNvSpPr>
            <p:nvPr/>
          </p:nvSpPr>
          <p:spPr bwMode="auto">
            <a:xfrm flipH="1">
              <a:off x="6192" y="2640"/>
              <a:ext cx="96" cy="106"/>
            </a:xfrm>
            <a:prstGeom prst="ellipse">
              <a:avLst/>
            </a:prstGeom>
            <a:solidFill>
              <a:srgbClr val="FFFF66"/>
            </a:solidFill>
            <a:ln w="9525">
              <a:no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grpSp>
      <p:grpSp>
        <p:nvGrpSpPr>
          <p:cNvPr id="6" name="Group 47"/>
          <p:cNvGrpSpPr>
            <a:grpSpLocks/>
          </p:cNvGrpSpPr>
          <p:nvPr/>
        </p:nvGrpSpPr>
        <p:grpSpPr bwMode="auto">
          <a:xfrm>
            <a:off x="7992533" y="2133600"/>
            <a:ext cx="605367" cy="2770188"/>
            <a:chOff x="5856" y="2736"/>
            <a:chExt cx="351" cy="1344"/>
          </a:xfrm>
        </p:grpSpPr>
        <p:sp>
          <p:nvSpPr>
            <p:cNvPr id="27659" name="Line 48"/>
            <p:cNvSpPr>
              <a:spLocks noChangeShapeType="1"/>
            </p:cNvSpPr>
            <p:nvPr/>
          </p:nvSpPr>
          <p:spPr bwMode="auto">
            <a:xfrm flipH="1">
              <a:off x="6003" y="3094"/>
              <a:ext cx="87" cy="9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60" name="Line 49"/>
            <p:cNvSpPr>
              <a:spLocks noChangeShapeType="1"/>
            </p:cNvSpPr>
            <p:nvPr/>
          </p:nvSpPr>
          <p:spPr bwMode="auto">
            <a:xfrm flipH="1">
              <a:off x="6123" y="3229"/>
              <a:ext cx="84" cy="87"/>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61" name="Line 50"/>
            <p:cNvSpPr>
              <a:spLocks noChangeShapeType="1"/>
            </p:cNvSpPr>
            <p:nvPr/>
          </p:nvSpPr>
          <p:spPr bwMode="auto">
            <a:xfrm flipH="1">
              <a:off x="6090" y="2915"/>
              <a:ext cx="0" cy="538"/>
            </a:xfrm>
            <a:prstGeom prst="line">
              <a:avLst/>
            </a:prstGeom>
            <a:noFill/>
            <a:ln w="28575">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62" name="Oval 51"/>
            <p:cNvSpPr>
              <a:spLocks noChangeArrowheads="1"/>
            </p:cNvSpPr>
            <p:nvPr/>
          </p:nvSpPr>
          <p:spPr bwMode="auto">
            <a:xfrm flipH="1">
              <a:off x="6052" y="2736"/>
              <a:ext cx="97" cy="179"/>
            </a:xfrm>
            <a:prstGeom prst="ellipse">
              <a:avLst/>
            </a:prstGeom>
            <a:noFill/>
            <a:ln w="38100">
              <a:solidFill>
                <a:srgbClr val="FFFF66"/>
              </a:solidFill>
              <a:round/>
              <a:headEnd/>
              <a:tailEnd/>
            </a:ln>
          </p:spPr>
          <p:txBody>
            <a:bodyPr wrap="none" anchor="ctr"/>
            <a:lstStyle/>
            <a:p>
              <a:pPr algn="ctr" eaLnBrk="0" fontAlgn="base" hangingPunct="0">
                <a:lnSpc>
                  <a:spcPct val="140000"/>
                </a:lnSpc>
                <a:spcBef>
                  <a:spcPct val="0"/>
                </a:spcBef>
                <a:spcAft>
                  <a:spcPct val="0"/>
                </a:spcAft>
              </a:pPr>
              <a:endParaRPr lang="fa-IR" sz="2800" b="1" smtClean="0">
                <a:solidFill>
                  <a:srgbClr val="0000FF"/>
                </a:solidFill>
              </a:endParaRPr>
            </a:p>
          </p:txBody>
        </p:sp>
        <p:sp>
          <p:nvSpPr>
            <p:cNvPr id="27663" name="Line 52"/>
            <p:cNvSpPr>
              <a:spLocks noChangeShapeType="1"/>
            </p:cNvSpPr>
            <p:nvPr/>
          </p:nvSpPr>
          <p:spPr bwMode="auto">
            <a:xfrm flipH="1" flipV="1">
              <a:off x="5889" y="3050"/>
              <a:ext cx="86" cy="13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64" name="Line 53"/>
            <p:cNvSpPr>
              <a:spLocks noChangeShapeType="1"/>
            </p:cNvSpPr>
            <p:nvPr/>
          </p:nvSpPr>
          <p:spPr bwMode="auto">
            <a:xfrm flipH="1">
              <a:off x="5856" y="3050"/>
              <a:ext cx="3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65" name="Line 54"/>
            <p:cNvSpPr>
              <a:spLocks noChangeShapeType="1"/>
            </p:cNvSpPr>
            <p:nvPr/>
          </p:nvSpPr>
          <p:spPr bwMode="auto">
            <a:xfrm>
              <a:off x="6090" y="3453"/>
              <a:ext cx="0" cy="35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66" name="Line 55"/>
            <p:cNvSpPr>
              <a:spLocks noChangeShapeType="1"/>
            </p:cNvSpPr>
            <p:nvPr/>
          </p:nvSpPr>
          <p:spPr bwMode="auto">
            <a:xfrm>
              <a:off x="6090" y="3811"/>
              <a:ext cx="59" cy="22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67" name="Line 56"/>
            <p:cNvSpPr>
              <a:spLocks noChangeShapeType="1"/>
            </p:cNvSpPr>
            <p:nvPr/>
          </p:nvSpPr>
          <p:spPr bwMode="auto">
            <a:xfrm flipH="1">
              <a:off x="6091" y="4035"/>
              <a:ext cx="58" cy="45"/>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68" name="Line 57"/>
            <p:cNvSpPr>
              <a:spLocks noChangeShapeType="1"/>
            </p:cNvSpPr>
            <p:nvPr/>
          </p:nvSpPr>
          <p:spPr bwMode="auto">
            <a:xfrm flipH="1">
              <a:off x="6048" y="3453"/>
              <a:ext cx="42" cy="291"/>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69" name="Line 58"/>
            <p:cNvSpPr>
              <a:spLocks noChangeShapeType="1"/>
            </p:cNvSpPr>
            <p:nvPr/>
          </p:nvSpPr>
          <p:spPr bwMode="auto">
            <a:xfrm flipH="1">
              <a:off x="6045" y="3744"/>
              <a:ext cx="0" cy="268"/>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70" name="Line 59"/>
            <p:cNvSpPr>
              <a:spLocks noChangeShapeType="1"/>
            </p:cNvSpPr>
            <p:nvPr/>
          </p:nvSpPr>
          <p:spPr bwMode="auto">
            <a:xfrm flipH="1" flipV="1">
              <a:off x="6028" y="3946"/>
              <a:ext cx="19" cy="44"/>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71" name="Line 60"/>
            <p:cNvSpPr>
              <a:spLocks noChangeShapeType="1"/>
            </p:cNvSpPr>
            <p:nvPr/>
          </p:nvSpPr>
          <p:spPr bwMode="auto">
            <a:xfrm>
              <a:off x="6093" y="3094"/>
              <a:ext cx="114" cy="112"/>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sp>
          <p:nvSpPr>
            <p:cNvPr id="27672" name="Line 61"/>
            <p:cNvSpPr>
              <a:spLocks noChangeShapeType="1"/>
            </p:cNvSpPr>
            <p:nvPr/>
          </p:nvSpPr>
          <p:spPr bwMode="auto">
            <a:xfrm>
              <a:off x="6077" y="3318"/>
              <a:ext cx="43" cy="0"/>
            </a:xfrm>
            <a:prstGeom prst="line">
              <a:avLst/>
            </a:prstGeom>
            <a:noFill/>
            <a:ln w="38100">
              <a:solidFill>
                <a:srgbClr val="FFFF66"/>
              </a:solidFill>
              <a:round/>
              <a:headEnd/>
              <a:tailEnd/>
            </a:ln>
          </p:spPr>
          <p:txBody>
            <a:bodyPr/>
            <a:lstStyle/>
            <a:p>
              <a:pPr algn="ctr" eaLnBrk="0" fontAlgn="base" hangingPunct="0">
                <a:lnSpc>
                  <a:spcPct val="140000"/>
                </a:lnSpc>
                <a:spcBef>
                  <a:spcPct val="0"/>
                </a:spcBef>
                <a:spcAft>
                  <a:spcPct val="0"/>
                </a:spcAft>
              </a:pPr>
              <a:endParaRPr lang="en-US" sz="2800" b="1" smtClean="0">
                <a:solidFill>
                  <a:srgbClr val="0000FF"/>
                </a:solidFill>
              </a:endParaRPr>
            </a:p>
          </p:txBody>
        </p:sp>
      </p:grpSp>
      <p:sp>
        <p:nvSpPr>
          <p:cNvPr id="27658" name="Line 62"/>
          <p:cNvSpPr>
            <a:spLocks noChangeShapeType="1"/>
          </p:cNvSpPr>
          <p:nvPr/>
        </p:nvSpPr>
        <p:spPr bwMode="auto">
          <a:xfrm flipV="1">
            <a:off x="2777068" y="5029200"/>
            <a:ext cx="4334933" cy="914400"/>
          </a:xfrm>
          <a:prstGeom prst="line">
            <a:avLst/>
          </a:prstGeom>
          <a:noFill/>
          <a:ln w="38100">
            <a:solidFill>
              <a:schemeClr val="accent2"/>
            </a:solidFill>
            <a:round/>
            <a:headEnd/>
            <a:tailEnd/>
          </a:ln>
        </p:spPr>
        <p:txBody>
          <a:bodyPr>
            <a:spAutoFit/>
          </a:bodyPr>
          <a:lstStyle/>
          <a:p>
            <a:pPr algn="ctr" eaLnBrk="0" fontAlgn="base" hangingPunct="0">
              <a:lnSpc>
                <a:spcPct val="140000"/>
              </a:lnSpc>
              <a:spcBef>
                <a:spcPct val="0"/>
              </a:spcBef>
              <a:spcAft>
                <a:spcPct val="0"/>
              </a:spcAft>
            </a:pPr>
            <a:endParaRPr lang="en-US" sz="2800" b="1" smtClean="0">
              <a:solidFill>
                <a:srgbClr val="0000FF"/>
              </a:solidFill>
            </a:endParaRPr>
          </a:p>
        </p:txBody>
      </p:sp>
    </p:spTree>
    <p:extLst>
      <p:ext uri="{BB962C8B-B14F-4D97-AF65-F5344CB8AC3E}">
        <p14:creationId xmlns:p14="http://schemas.microsoft.com/office/powerpoint/2010/main" val="130074184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476250"/>
            <a:ext cx="7024687" cy="576263"/>
          </a:xfrm>
        </p:spPr>
        <p:txBody>
          <a:bodyPr>
            <a:noAutofit/>
          </a:bodyPr>
          <a:lstStyle/>
          <a:p>
            <a:pPr eaLnBrk="1" hangingPunct="1">
              <a:defRPr/>
            </a:pPr>
            <a:r>
              <a:rPr lang="en-NZ" altLang="en-US" sz="4000" b="1" dirty="0" smtClean="0">
                <a:solidFill>
                  <a:srgbClr val="E90969"/>
                </a:solidFill>
                <a:cs typeface="B Mitra" pitchFamily="2" charset="-78"/>
              </a:rPr>
              <a:t>Concepts of Disability</a:t>
            </a:r>
          </a:p>
        </p:txBody>
      </p:sp>
      <p:sp>
        <p:nvSpPr>
          <p:cNvPr id="48131" name="Rectangle 3"/>
          <p:cNvSpPr>
            <a:spLocks noGrp="1" noChangeArrowheads="1"/>
          </p:cNvSpPr>
          <p:nvPr>
            <p:ph sz="quarter" idx="13"/>
          </p:nvPr>
        </p:nvSpPr>
        <p:spPr>
          <a:xfrm>
            <a:off x="395288" y="1484313"/>
            <a:ext cx="8320087" cy="4824412"/>
          </a:xfrm>
        </p:spPr>
        <p:txBody>
          <a:bodyPr>
            <a:normAutofit fontScale="85000" lnSpcReduction="10000"/>
          </a:bodyPr>
          <a:lstStyle/>
          <a:p>
            <a:pPr indent="-274320" eaLnBrk="1" fontAlgn="auto" hangingPunct="1">
              <a:lnSpc>
                <a:spcPct val="120000"/>
              </a:lnSpc>
              <a:spcAft>
                <a:spcPts val="0"/>
              </a:spcAft>
              <a:buFont typeface="Arial" pitchFamily="34" charset="0"/>
              <a:buChar char="•"/>
              <a:defRPr/>
            </a:pPr>
            <a:r>
              <a:rPr lang="en-NZ" sz="4000" b="1" i="1" dirty="0" smtClean="0">
                <a:solidFill>
                  <a:schemeClr val="tx1"/>
                </a:solidFill>
                <a:cs typeface="B Mitra" pitchFamily="2" charset="-78"/>
              </a:rPr>
              <a:t>Social model vs. medical model</a:t>
            </a:r>
          </a:p>
          <a:p>
            <a:pPr indent="-274320" eaLnBrk="1" fontAlgn="auto" hangingPunct="1">
              <a:lnSpc>
                <a:spcPct val="120000"/>
              </a:lnSpc>
              <a:spcAft>
                <a:spcPts val="0"/>
              </a:spcAft>
              <a:buFont typeface="Arial" pitchFamily="34" charset="0"/>
              <a:buChar char="•"/>
              <a:defRPr/>
            </a:pPr>
            <a:r>
              <a:rPr lang="en-NZ" sz="4000" b="1" i="1" dirty="0" smtClean="0">
                <a:solidFill>
                  <a:schemeClr val="tx1"/>
                </a:solidFill>
                <a:cs typeface="B Mitra" pitchFamily="2" charset="-78"/>
              </a:rPr>
              <a:t>Disabling environment or personal deficit</a:t>
            </a:r>
          </a:p>
          <a:p>
            <a:pPr indent="-274320" eaLnBrk="1" fontAlgn="auto" hangingPunct="1">
              <a:lnSpc>
                <a:spcPct val="120000"/>
              </a:lnSpc>
              <a:spcAft>
                <a:spcPts val="0"/>
              </a:spcAft>
              <a:buFont typeface="Arial" pitchFamily="34" charset="0"/>
              <a:buChar char="•"/>
              <a:defRPr/>
            </a:pPr>
            <a:endParaRPr lang="en-NZ" sz="4000" b="1" i="1" dirty="0" smtClean="0">
              <a:solidFill>
                <a:schemeClr val="tx1"/>
              </a:solidFill>
              <a:cs typeface="B Mitra" pitchFamily="2" charset="-78"/>
            </a:endParaRPr>
          </a:p>
          <a:p>
            <a:pPr indent="-274320" eaLnBrk="1" fontAlgn="auto" hangingPunct="1">
              <a:lnSpc>
                <a:spcPct val="120000"/>
              </a:lnSpc>
              <a:spcAft>
                <a:spcPts val="0"/>
              </a:spcAft>
              <a:buFont typeface="Arial" pitchFamily="34" charset="0"/>
              <a:buChar char="•"/>
              <a:defRPr/>
            </a:pPr>
            <a:r>
              <a:rPr lang="en-NZ" sz="4000" b="1" i="1" dirty="0" smtClean="0">
                <a:solidFill>
                  <a:schemeClr val="tx1"/>
                </a:solidFill>
                <a:cs typeface="B Mitra" pitchFamily="2" charset="-78"/>
              </a:rPr>
              <a:t>“Disability is not something individuals have. What individuals have are impairments</a:t>
            </a:r>
            <a:r>
              <a:rPr lang="en-NZ" sz="3600" b="1" dirty="0" smtClean="0">
                <a:solidFill>
                  <a:schemeClr val="tx1"/>
                </a:solidFill>
                <a:cs typeface="B Mitra" pitchFamily="2" charset="-78"/>
              </a:rPr>
              <a:t>” </a:t>
            </a:r>
          </a:p>
          <a:p>
            <a:pPr indent="-274320" eaLnBrk="1" fontAlgn="auto" hangingPunct="1">
              <a:lnSpc>
                <a:spcPct val="120000"/>
              </a:lnSpc>
              <a:spcAft>
                <a:spcPts val="0"/>
              </a:spcAft>
              <a:buFont typeface="Arial" pitchFamily="34" charset="0"/>
              <a:buChar char="•"/>
              <a:defRPr/>
            </a:pPr>
            <a:endParaRPr lang="en-NZ" sz="3600" b="1" dirty="0" smtClean="0">
              <a:solidFill>
                <a:schemeClr val="tx1"/>
              </a:solidFill>
              <a:cs typeface="B Mitra" pitchFamily="2" charset="-78"/>
            </a:endParaRPr>
          </a:p>
          <a:p>
            <a:pPr marL="640080" lvl="1" indent="-274320" eaLnBrk="1" fontAlgn="auto" hangingPunct="1">
              <a:spcAft>
                <a:spcPts val="0"/>
              </a:spcAft>
              <a:buFont typeface="Wingdings 2" pitchFamily="18" charset="2"/>
              <a:buNone/>
              <a:defRPr/>
            </a:pPr>
            <a:r>
              <a:rPr lang="en-NZ" sz="2300" b="1" dirty="0" smtClean="0">
                <a:solidFill>
                  <a:schemeClr val="tx1"/>
                </a:solidFill>
                <a:cs typeface="B Mitra" pitchFamily="2" charset="-78"/>
              </a:rPr>
              <a:t>New Zealand Disability Strategy (2001)</a:t>
            </a:r>
          </a:p>
        </p:txBody>
      </p:sp>
    </p:spTree>
    <p:extLst>
      <p:ext uri="{BB962C8B-B14F-4D97-AF65-F5344CB8AC3E}">
        <p14:creationId xmlns:p14="http://schemas.microsoft.com/office/powerpoint/2010/main" val="415083950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http://upload.wikimedia.org/wikipedia/commons/0/08/Physicist_Stephen_Hawking_in_Zero_Gravity_NAS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991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b="1" dirty="0" smtClean="0">
                <a:solidFill>
                  <a:srgbClr val="FFFF00"/>
                </a:solidFill>
              </a:rPr>
              <a:t>Social Model</a:t>
            </a:r>
            <a:endParaRPr lang="en-US" b="1" dirty="0">
              <a:solidFill>
                <a:srgbClr val="FFFF00"/>
              </a:solidFill>
            </a:endParaRPr>
          </a:p>
        </p:txBody>
      </p:sp>
      <p:sp>
        <p:nvSpPr>
          <p:cNvPr id="3" name="Content Placeholder 2"/>
          <p:cNvSpPr>
            <a:spLocks noGrp="1"/>
          </p:cNvSpPr>
          <p:nvPr>
            <p:ph idx="1"/>
          </p:nvPr>
        </p:nvSpPr>
        <p:spPr>
          <a:xfrm>
            <a:off x="179512" y="1124744"/>
            <a:ext cx="8712968" cy="5616624"/>
          </a:xfrm>
        </p:spPr>
        <p:txBody>
          <a:bodyPr>
            <a:normAutofit fontScale="85000" lnSpcReduction="20000"/>
          </a:bodyPr>
          <a:lstStyle/>
          <a:p>
            <a:r>
              <a:rPr lang="en-US" dirty="0" smtClean="0">
                <a:solidFill>
                  <a:schemeClr val="bg1"/>
                </a:solidFill>
              </a:rPr>
              <a:t>The social model takes account of disabled people as part of our economic, environmental and cultural society.</a:t>
            </a:r>
          </a:p>
          <a:p>
            <a:r>
              <a:rPr lang="en-US" dirty="0" smtClean="0">
                <a:solidFill>
                  <a:schemeClr val="bg1"/>
                </a:solidFill>
              </a:rPr>
              <a:t>The barriers that prevent any individual playing a part in society are the problem, not the individual.</a:t>
            </a:r>
          </a:p>
          <a:p>
            <a:r>
              <a:rPr lang="en-US" dirty="0" smtClean="0">
                <a:solidFill>
                  <a:schemeClr val="bg1"/>
                </a:solidFill>
              </a:rPr>
              <a:t>Barriers still exist in education, information and communication systems, working environments, health and social support services, transport, housing, public buildings and amenities. </a:t>
            </a:r>
          </a:p>
          <a:p>
            <a:r>
              <a:rPr lang="en-US" dirty="0" smtClean="0">
                <a:solidFill>
                  <a:schemeClr val="bg1"/>
                </a:solidFill>
              </a:rPr>
              <a:t>The devaluing of disabled people through negative images in the media – films, television and newspapers – also act as a barrier. </a:t>
            </a:r>
          </a:p>
          <a:p>
            <a:r>
              <a:rPr lang="en-US" dirty="0" smtClean="0">
                <a:solidFill>
                  <a:schemeClr val="bg1"/>
                </a:solidFill>
              </a:rPr>
              <a:t>The social model has been developed with the aim of removing barriers so that disabled people have the same opportunity as everyone else to determine their own life styles.</a:t>
            </a:r>
          </a:p>
          <a:p>
            <a:endParaRPr lang="en-US" dirty="0">
              <a:solidFill>
                <a:schemeClr val="bg1"/>
              </a:solidFill>
            </a:endParaRPr>
          </a:p>
        </p:txBody>
      </p:sp>
    </p:spTree>
    <p:extLst>
      <p:ext uri="{BB962C8B-B14F-4D97-AF65-F5344CB8AC3E}">
        <p14:creationId xmlns:p14="http://schemas.microsoft.com/office/powerpoint/2010/main" val="1902645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sz="quarter" idx="4294967295"/>
          </p:nvPr>
        </p:nvSpPr>
        <p:spPr>
          <a:xfrm>
            <a:off x="323528" y="1700808"/>
            <a:ext cx="8496622" cy="4896842"/>
          </a:xfrm>
          <a:prstGeom prst="rect">
            <a:avLst/>
          </a:prstGeom>
        </p:spPr>
        <p:txBody>
          <a:bodyPr/>
          <a:lstStyle/>
          <a:p>
            <a:pPr indent="-274320" eaLnBrk="1" fontAlgn="auto" hangingPunct="1">
              <a:spcAft>
                <a:spcPts val="0"/>
              </a:spcAft>
              <a:buFont typeface="Arial" pitchFamily="34" charset="0"/>
              <a:buChar char="•"/>
              <a:defRPr/>
            </a:pPr>
            <a:r>
              <a:rPr lang="en-GB" sz="4000" b="1" dirty="0" smtClean="0">
                <a:solidFill>
                  <a:schemeClr val="bg1"/>
                </a:solidFill>
                <a:cs typeface="B Mitra" pitchFamily="2" charset="-78"/>
              </a:rPr>
              <a:t>Over 1 billion </a:t>
            </a:r>
            <a:r>
              <a:rPr lang="en-GB" sz="4000" b="1" dirty="0" smtClean="0">
                <a:solidFill>
                  <a:schemeClr val="bg1"/>
                </a:solidFill>
                <a:cs typeface="B Mitra" pitchFamily="2" charset="-78"/>
              </a:rPr>
              <a:t>people with disabilities</a:t>
            </a:r>
          </a:p>
          <a:p>
            <a:pPr indent="-274320" eaLnBrk="1" fontAlgn="auto" hangingPunct="1">
              <a:spcAft>
                <a:spcPts val="0"/>
              </a:spcAft>
              <a:buFont typeface="Arial" pitchFamily="34" charset="0"/>
              <a:buChar char="•"/>
              <a:defRPr/>
            </a:pPr>
            <a:r>
              <a:rPr lang="en-GB" sz="4000" b="1" dirty="0" smtClean="0">
                <a:solidFill>
                  <a:schemeClr val="bg1"/>
                </a:solidFill>
                <a:cs typeface="B Mitra" pitchFamily="2" charset="-78"/>
              </a:rPr>
              <a:t>3 out of 4 live in developing countries</a:t>
            </a:r>
          </a:p>
          <a:p>
            <a:pPr indent="-274320" eaLnBrk="1" fontAlgn="auto" hangingPunct="1">
              <a:spcAft>
                <a:spcPts val="0"/>
              </a:spcAft>
              <a:buFont typeface="Arial" pitchFamily="34" charset="0"/>
              <a:buChar char="•"/>
              <a:defRPr/>
            </a:pPr>
            <a:r>
              <a:rPr lang="en-GB" sz="4000" b="1" dirty="0" smtClean="0">
                <a:solidFill>
                  <a:schemeClr val="bg1"/>
                </a:solidFill>
                <a:cs typeface="B Mitra" pitchFamily="2" charset="-78"/>
              </a:rPr>
              <a:t>1 in 5 of the world’s poorest </a:t>
            </a:r>
          </a:p>
          <a:p>
            <a:pPr indent="-274320" eaLnBrk="1" fontAlgn="auto" hangingPunct="1">
              <a:spcAft>
                <a:spcPts val="0"/>
              </a:spcAft>
              <a:buFont typeface="Arial" pitchFamily="34" charset="0"/>
              <a:buChar char="•"/>
              <a:defRPr/>
            </a:pPr>
            <a:r>
              <a:rPr lang="en-GB" sz="4000" b="1" dirty="0" smtClean="0">
                <a:solidFill>
                  <a:schemeClr val="bg1"/>
                </a:solidFill>
                <a:cs typeface="B Mitra" pitchFamily="2" charset="-78"/>
              </a:rPr>
              <a:t>1 -  2% of children with disabilities receive an education</a:t>
            </a:r>
          </a:p>
        </p:txBody>
      </p:sp>
      <p:sp>
        <p:nvSpPr>
          <p:cNvPr id="5" name="Title 1"/>
          <p:cNvSpPr>
            <a:spLocks noGrp="1"/>
          </p:cNvSpPr>
          <p:nvPr>
            <p:ph type="title"/>
          </p:nvPr>
        </p:nvSpPr>
        <p:spPr>
          <a:xfrm>
            <a:off x="457200" y="274638"/>
            <a:ext cx="8229600" cy="1143000"/>
          </a:xfrm>
        </p:spPr>
        <p:txBody>
          <a:bodyPr/>
          <a:lstStyle/>
          <a:p>
            <a:pPr algn="l"/>
            <a:r>
              <a:rPr lang="en-US" b="1" dirty="0" smtClean="0">
                <a:solidFill>
                  <a:srgbClr val="FFFF00"/>
                </a:solidFill>
              </a:rPr>
              <a:t>Background</a:t>
            </a:r>
            <a:endParaRPr lang="en-US" b="1" dirty="0">
              <a:solidFill>
                <a:srgbClr val="FFFF00"/>
              </a:solidFill>
            </a:endParaRPr>
          </a:p>
        </p:txBody>
      </p:sp>
    </p:spTree>
    <p:extLst>
      <p:ext uri="{BB962C8B-B14F-4D97-AF65-F5344CB8AC3E}">
        <p14:creationId xmlns:p14="http://schemas.microsoft.com/office/powerpoint/2010/main" val="28218088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83733" y="0"/>
            <a:ext cx="6908800" cy="1143000"/>
          </a:xfrm>
        </p:spPr>
        <p:txBody>
          <a:bodyPr/>
          <a:lstStyle/>
          <a:p>
            <a:r>
              <a:rPr lang="en-GB" sz="2000" b="0" smtClean="0">
                <a:solidFill>
                  <a:schemeClr val="bg1"/>
                </a:solidFill>
              </a:rPr>
              <a:t>Disability is a function of the interaction between the person and the environment</a:t>
            </a:r>
          </a:p>
        </p:txBody>
      </p:sp>
      <p:pic>
        <p:nvPicPr>
          <p:cNvPr id="3673091" name="Picture 3" descr="Q:\Dokument\Patienten\- Marktplatz\Cieza\scan _05x.jpg"/>
          <p:cNvPicPr>
            <a:picLocks noChangeAspect="1" noChangeArrowheads="1"/>
          </p:cNvPicPr>
          <p:nvPr/>
        </p:nvPicPr>
        <p:blipFill>
          <a:blip r:embed="rId3" cstate="print">
            <a:clrChange>
              <a:clrFrom>
                <a:srgbClr val="010101"/>
              </a:clrFrom>
              <a:clrTo>
                <a:srgbClr val="010101">
                  <a:alpha val="0"/>
                </a:srgbClr>
              </a:clrTo>
            </a:clrChange>
          </a:blip>
          <a:srcRect/>
          <a:stretch>
            <a:fillRect/>
          </a:stretch>
        </p:blipFill>
        <p:spPr bwMode="auto">
          <a:xfrm>
            <a:off x="474134" y="914400"/>
            <a:ext cx="8195733" cy="59436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586396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3673091"/>
                                        </p:tgtEl>
                                        <p:attrNameLst>
                                          <p:attrName>style.visibility</p:attrName>
                                        </p:attrNameLst>
                                      </p:cBhvr>
                                      <p:to>
                                        <p:strVal val="visible"/>
                                      </p:to>
                                    </p:set>
                                    <p:animEffect transition="in" filter="barn(outHorizontal)">
                                      <p:cBhvr>
                                        <p:cTn id="7" dur="500"/>
                                        <p:tgtEl>
                                          <p:spTgt spid="367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title"/>
          </p:nvPr>
        </p:nvSpPr>
        <p:spPr>
          <a:xfrm>
            <a:off x="539750" y="333375"/>
            <a:ext cx="7554913" cy="715963"/>
          </a:xfrm>
        </p:spPr>
        <p:txBody>
          <a:bodyPr>
            <a:noAutofit/>
          </a:bodyPr>
          <a:lstStyle/>
          <a:p>
            <a:pPr eaLnBrk="1" fontAlgn="auto" hangingPunct="1">
              <a:spcAft>
                <a:spcPts val="0"/>
              </a:spcAft>
              <a:defRPr/>
            </a:pPr>
            <a:r>
              <a:rPr lang="en-NZ" sz="3200" dirty="0" smtClean="0">
                <a:solidFill>
                  <a:srgbClr val="E90969"/>
                </a:solidFill>
                <a:cs typeface="B Mitra" pitchFamily="2" charset="-78"/>
              </a:rPr>
              <a:t> </a:t>
            </a:r>
            <a:r>
              <a:rPr lang="en-NZ" sz="4400" b="1" dirty="0" smtClean="0">
                <a:solidFill>
                  <a:srgbClr val="E90969"/>
                </a:solidFill>
                <a:cs typeface="B Mitra" pitchFamily="2" charset="-78"/>
              </a:rPr>
              <a:t>Concepts of Disability</a:t>
            </a:r>
            <a:endParaRPr lang="en-US" sz="4400" b="1" dirty="0" smtClean="0">
              <a:solidFill>
                <a:srgbClr val="E90969"/>
              </a:solidFill>
              <a:cs typeface="B Mitra" pitchFamily="2" charset="-78"/>
            </a:endParaRPr>
          </a:p>
        </p:txBody>
      </p:sp>
      <p:sp>
        <p:nvSpPr>
          <p:cNvPr id="51203" name="Rectangle 2"/>
          <p:cNvSpPr>
            <a:spLocks noGrp="1" noChangeArrowheads="1"/>
          </p:cNvSpPr>
          <p:nvPr>
            <p:ph sz="quarter" idx="13"/>
          </p:nvPr>
        </p:nvSpPr>
        <p:spPr>
          <a:xfrm>
            <a:off x="251520" y="1341438"/>
            <a:ext cx="8821043" cy="5175250"/>
          </a:xfrm>
        </p:spPr>
        <p:txBody>
          <a:bodyPr>
            <a:normAutofit fontScale="70000" lnSpcReduction="20000"/>
          </a:bodyPr>
          <a:lstStyle/>
          <a:p>
            <a:pPr indent="-274320" eaLnBrk="1" fontAlgn="auto" hangingPunct="1">
              <a:lnSpc>
                <a:spcPct val="120000"/>
              </a:lnSpc>
              <a:spcAft>
                <a:spcPts val="0"/>
              </a:spcAft>
              <a:buFont typeface="Arial" pitchFamily="34" charset="0"/>
              <a:buChar char="•"/>
              <a:defRPr/>
            </a:pPr>
            <a:r>
              <a:rPr lang="en-US" sz="3600" b="1" i="1" dirty="0" smtClean="0">
                <a:cs typeface="B Mitra" pitchFamily="2" charset="-78"/>
              </a:rPr>
              <a:t>“</a:t>
            </a:r>
            <a:r>
              <a:rPr lang="en-US" sz="4500" b="1" i="1" dirty="0" smtClean="0">
                <a:solidFill>
                  <a:schemeClr val="tx1"/>
                </a:solidFill>
                <a:cs typeface="B Mitra" pitchFamily="2" charset="-78"/>
              </a:rPr>
              <a:t>We must create a world in which disability is</a:t>
            </a:r>
            <a:r>
              <a:rPr lang="en-US" sz="4500" b="1" i="1" dirty="0" smtClean="0">
                <a:solidFill>
                  <a:schemeClr val="tx1"/>
                </a:solidFill>
                <a:cs typeface="B Mitra" pitchFamily="2" charset="-78"/>
              </a:rPr>
              <a:t>: ”</a:t>
            </a:r>
            <a:endParaRPr lang="en-US" sz="4500" b="1" i="1" dirty="0" smtClean="0">
              <a:solidFill>
                <a:schemeClr val="tx1"/>
              </a:solidFill>
              <a:cs typeface="B Mitra" pitchFamily="2" charset="-78"/>
            </a:endParaRPr>
          </a:p>
          <a:p>
            <a:pPr marL="640080" lvl="1" indent="-274320" eaLnBrk="1" fontAlgn="auto" hangingPunct="1">
              <a:lnSpc>
                <a:spcPct val="120000"/>
              </a:lnSpc>
              <a:spcAft>
                <a:spcPts val="0"/>
              </a:spcAft>
              <a:buFont typeface="Arial" pitchFamily="34" charset="0"/>
              <a:buChar char="•"/>
              <a:defRPr/>
            </a:pPr>
            <a:r>
              <a:rPr lang="en-US" sz="4500" b="1" i="1" dirty="0" smtClean="0">
                <a:solidFill>
                  <a:schemeClr val="tx1"/>
                </a:solidFill>
                <a:cs typeface="B Mitra" pitchFamily="2" charset="-78"/>
              </a:rPr>
              <a:t>understood &amp; accepted as a normal part of the human experience</a:t>
            </a:r>
          </a:p>
          <a:p>
            <a:pPr marL="640080" lvl="1" indent="-274320" eaLnBrk="1" fontAlgn="auto" hangingPunct="1">
              <a:lnSpc>
                <a:spcPct val="120000"/>
              </a:lnSpc>
              <a:spcAft>
                <a:spcPts val="0"/>
              </a:spcAft>
              <a:buFont typeface="Arial" pitchFamily="34" charset="0"/>
              <a:buChar char="•"/>
              <a:defRPr/>
            </a:pPr>
            <a:r>
              <a:rPr lang="en-US" sz="4500" b="1" i="1" dirty="0" smtClean="0">
                <a:solidFill>
                  <a:schemeClr val="tx1"/>
                </a:solidFill>
                <a:cs typeface="B Mitra" pitchFamily="2" charset="-78"/>
              </a:rPr>
              <a:t>not a lifelong experience of loss &amp; sadness</a:t>
            </a:r>
          </a:p>
          <a:p>
            <a:pPr marL="640080" lvl="1" indent="-274320" eaLnBrk="1" fontAlgn="auto" hangingPunct="1">
              <a:lnSpc>
                <a:spcPct val="120000"/>
              </a:lnSpc>
              <a:spcAft>
                <a:spcPts val="0"/>
              </a:spcAft>
              <a:buFont typeface="Arial" pitchFamily="34" charset="0"/>
              <a:buChar char="•"/>
              <a:defRPr/>
            </a:pPr>
            <a:r>
              <a:rPr lang="en-US" sz="4500" b="1" i="1" dirty="0" smtClean="0">
                <a:solidFill>
                  <a:schemeClr val="tx1"/>
                </a:solidFill>
                <a:cs typeface="B Mitra" pitchFamily="2" charset="-78"/>
              </a:rPr>
              <a:t>life that is interesting, exciting, challenging ,joyous</a:t>
            </a:r>
          </a:p>
          <a:p>
            <a:pPr marL="640080" lvl="1" indent="-274320" eaLnBrk="1" fontAlgn="auto" hangingPunct="1">
              <a:lnSpc>
                <a:spcPct val="120000"/>
              </a:lnSpc>
              <a:spcAft>
                <a:spcPts val="0"/>
              </a:spcAft>
              <a:buFont typeface="Arial" pitchFamily="34" charset="0"/>
              <a:buChar char="•"/>
              <a:defRPr/>
            </a:pPr>
            <a:r>
              <a:rPr lang="en-US" sz="4500" b="1" i="1" dirty="0" smtClean="0">
                <a:solidFill>
                  <a:schemeClr val="tx1"/>
                </a:solidFill>
                <a:cs typeface="B Mitra" pitchFamily="2" charset="-78"/>
              </a:rPr>
              <a:t>in a society that is </a:t>
            </a:r>
            <a:r>
              <a:rPr lang="en-US" sz="4500" b="1" i="1" dirty="0" smtClean="0">
                <a:solidFill>
                  <a:srgbClr val="E90969"/>
                </a:solidFill>
                <a:cs typeface="B Mitra" pitchFamily="2" charset="-78"/>
              </a:rPr>
              <a:t>inclusive</a:t>
            </a:r>
          </a:p>
          <a:p>
            <a:pPr marL="640080" lvl="1" indent="-274320" eaLnBrk="1" fontAlgn="auto" hangingPunct="1">
              <a:lnSpc>
                <a:spcPct val="120000"/>
              </a:lnSpc>
              <a:spcAft>
                <a:spcPts val="0"/>
              </a:spcAft>
              <a:buFont typeface="Arial" pitchFamily="34" charset="0"/>
              <a:buChar char="•"/>
              <a:defRPr/>
            </a:pPr>
            <a:r>
              <a:rPr lang="en-US" sz="4500" b="1" i="1" dirty="0" smtClean="0">
                <a:solidFill>
                  <a:schemeClr val="tx1"/>
                </a:solidFill>
                <a:cs typeface="B Mitra" pitchFamily="2" charset="-78"/>
              </a:rPr>
              <a:t>able to avoid unnecessary &amp; unwanted economic dependence</a:t>
            </a:r>
            <a:r>
              <a:rPr lang="en-US" sz="3800" b="1" dirty="0" smtClean="0">
                <a:solidFill>
                  <a:schemeClr val="tx1"/>
                </a:solidFill>
                <a:cs typeface="B Mitra" pitchFamily="2" charset="-78"/>
              </a:rPr>
              <a:t>      </a:t>
            </a:r>
          </a:p>
          <a:p>
            <a:pPr marL="640080" lvl="1" indent="-274320" eaLnBrk="1" fontAlgn="auto" hangingPunct="1">
              <a:lnSpc>
                <a:spcPct val="90000"/>
              </a:lnSpc>
              <a:spcAft>
                <a:spcPts val="0"/>
              </a:spcAft>
              <a:buFont typeface="Wingdings 2" pitchFamily="18" charset="2"/>
              <a:buNone/>
              <a:defRPr/>
            </a:pPr>
            <a:r>
              <a:rPr lang="en-US" sz="2400" b="1" dirty="0" smtClean="0">
                <a:cs typeface="B Mitra" pitchFamily="2" charset="-78"/>
              </a:rPr>
              <a:t>(NIDRR, 1993)</a:t>
            </a:r>
          </a:p>
        </p:txBody>
      </p:sp>
    </p:spTree>
    <p:extLst>
      <p:ext uri="{BB962C8B-B14F-4D97-AF65-F5344CB8AC3E}">
        <p14:creationId xmlns:p14="http://schemas.microsoft.com/office/powerpoint/2010/main" val="2137165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handicap-international.org.uk/Resources/Handicap%20International/Images/Rights%20and%20Info/MADA-Tulear_DLI_Juin2010-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8153400" cy="5435600"/>
          </a:xfrm>
          <a:prstGeom prst="rect">
            <a:avLst/>
          </a:prstGeom>
          <a:solidFill>
            <a:srgbClr val="00CC00"/>
          </a:solidFill>
          <a:ln w="57150">
            <a:solidFill>
              <a:srgbClr val="FFFF00"/>
            </a:solidFill>
          </a:ln>
        </p:spPr>
      </p:pic>
    </p:spTree>
    <p:extLst>
      <p:ext uri="{BB962C8B-B14F-4D97-AF65-F5344CB8AC3E}">
        <p14:creationId xmlns:p14="http://schemas.microsoft.com/office/powerpoint/2010/main" val="177378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9750" y="404813"/>
            <a:ext cx="8208963" cy="649287"/>
          </a:xfrm>
        </p:spPr>
        <p:txBody>
          <a:bodyPr>
            <a:noAutofit/>
          </a:bodyPr>
          <a:lstStyle/>
          <a:p>
            <a:pPr eaLnBrk="1" hangingPunct="1"/>
            <a:r>
              <a:rPr lang="en-US" altLang="en-US" sz="4000" b="1" dirty="0" smtClean="0">
                <a:solidFill>
                  <a:srgbClr val="E90969"/>
                </a:solidFill>
                <a:cs typeface="B Mitra" pitchFamily="2" charset="-78"/>
              </a:rPr>
              <a:t>Current paradigm of disability... </a:t>
            </a:r>
          </a:p>
        </p:txBody>
      </p:sp>
      <p:sp>
        <p:nvSpPr>
          <p:cNvPr id="49155" name="Rectangle 3"/>
          <p:cNvSpPr>
            <a:spLocks noGrp="1" noChangeArrowheads="1"/>
          </p:cNvSpPr>
          <p:nvPr>
            <p:ph sz="quarter" idx="13"/>
          </p:nvPr>
        </p:nvSpPr>
        <p:spPr>
          <a:xfrm>
            <a:off x="684213" y="1773238"/>
            <a:ext cx="7772400" cy="4032250"/>
          </a:xfrm>
        </p:spPr>
        <p:txBody>
          <a:bodyPr/>
          <a:lstStyle/>
          <a:p>
            <a:pPr indent="-274320" algn="just" eaLnBrk="1" fontAlgn="auto" hangingPunct="1">
              <a:spcAft>
                <a:spcPts val="0"/>
              </a:spcAft>
              <a:buFont typeface="Arial" pitchFamily="34" charset="0"/>
              <a:buChar char="•"/>
              <a:defRPr/>
            </a:pPr>
            <a:r>
              <a:rPr lang="en-US" sz="4400" b="1" dirty="0" smtClean="0">
                <a:cs typeface="B Mitra" pitchFamily="2" charset="-78"/>
              </a:rPr>
              <a:t>Assumes that the person with a disability is healthy…”that is a disabling condition does not imply illness and disease.”</a:t>
            </a:r>
          </a:p>
          <a:p>
            <a:pPr indent="-274320" eaLnBrk="1" fontAlgn="auto" hangingPunct="1">
              <a:spcAft>
                <a:spcPts val="0"/>
              </a:spcAft>
              <a:buFont typeface="Arial" pitchFamily="34" charset="0"/>
              <a:buChar char="•"/>
              <a:defRPr/>
            </a:pPr>
            <a:r>
              <a:rPr lang="en-US" sz="2800" b="1" dirty="0" smtClean="0">
                <a:cs typeface="B Mitra" pitchFamily="2" charset="-78"/>
              </a:rPr>
              <a:t>(Brandt, p104)</a:t>
            </a:r>
          </a:p>
          <a:p>
            <a:pPr marL="1325880" lvl="4" indent="-173736" algn="just" eaLnBrk="1" fontAlgn="auto" hangingPunct="1">
              <a:spcAft>
                <a:spcPts val="0"/>
              </a:spcAft>
              <a:buFont typeface="Arial" pitchFamily="34" charset="0"/>
              <a:buChar char="•"/>
              <a:defRPr/>
            </a:pPr>
            <a:endParaRPr lang="en-US" sz="4400" b="1" dirty="0" smtClean="0">
              <a:cs typeface="B Mitra" pitchFamily="2" charset="-78"/>
            </a:endParaRPr>
          </a:p>
        </p:txBody>
      </p:sp>
    </p:spTree>
    <p:extLst>
      <p:ext uri="{BB962C8B-B14F-4D97-AF65-F5344CB8AC3E}">
        <p14:creationId xmlns:p14="http://schemas.microsoft.com/office/powerpoint/2010/main" val="7709995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http://www.wasna.ir/Portals/wasna/93/01/33333%5b1%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0500" y="6324600"/>
            <a:ext cx="87630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سیامند رحمان قویترین مرد معلول جهان و قهرمان فوق سنگین وزنه برداری جهان و بازی های پارالمپیک </a:t>
            </a:r>
            <a:endParaRPr lang="en-US" dirty="0">
              <a:solidFill>
                <a:schemeClr val="tx1"/>
              </a:solidFill>
            </a:endParaRPr>
          </a:p>
        </p:txBody>
      </p:sp>
    </p:spTree>
    <p:extLst>
      <p:ext uri="{BB962C8B-B14F-4D97-AF65-F5344CB8AC3E}">
        <p14:creationId xmlns:p14="http://schemas.microsoft.com/office/powerpoint/2010/main" val="3007510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4213" y="188913"/>
            <a:ext cx="7772400" cy="647700"/>
          </a:xfrm>
        </p:spPr>
        <p:txBody>
          <a:bodyPr>
            <a:noAutofit/>
          </a:bodyPr>
          <a:lstStyle/>
          <a:p>
            <a:pPr eaLnBrk="1" hangingPunct="1"/>
            <a:r>
              <a:rPr lang="en-IE" altLang="en-US" sz="4000" b="1" dirty="0" smtClean="0">
                <a:solidFill>
                  <a:srgbClr val="E90969"/>
                </a:solidFill>
                <a:cs typeface="B Mitra" pitchFamily="2" charset="-78"/>
              </a:rPr>
              <a:t>person with disability</a:t>
            </a:r>
            <a:endParaRPr lang="en-US" altLang="en-US" sz="4000" b="1" dirty="0" smtClean="0">
              <a:solidFill>
                <a:srgbClr val="E90969"/>
              </a:solidFill>
              <a:cs typeface="B Mitra" pitchFamily="2" charset="-78"/>
            </a:endParaRPr>
          </a:p>
        </p:txBody>
      </p:sp>
      <p:sp>
        <p:nvSpPr>
          <p:cNvPr id="52227" name="Rectangle 3"/>
          <p:cNvSpPr>
            <a:spLocks noGrp="1" noChangeArrowheads="1"/>
          </p:cNvSpPr>
          <p:nvPr>
            <p:ph sz="quarter" idx="13"/>
          </p:nvPr>
        </p:nvSpPr>
        <p:spPr>
          <a:xfrm>
            <a:off x="395288" y="1196975"/>
            <a:ext cx="8391525" cy="5303838"/>
          </a:xfrm>
        </p:spPr>
        <p:txBody>
          <a:bodyPr>
            <a:normAutofit fontScale="92500" lnSpcReduction="20000"/>
          </a:bodyPr>
          <a:lstStyle/>
          <a:p>
            <a:pPr indent="-274320" algn="just" eaLnBrk="1" fontAlgn="auto" hangingPunct="1">
              <a:lnSpc>
                <a:spcPct val="120000"/>
              </a:lnSpc>
              <a:spcAft>
                <a:spcPts val="0"/>
              </a:spcAft>
              <a:buFont typeface="Arial" pitchFamily="34" charset="0"/>
              <a:buChar char="•"/>
              <a:defRPr/>
            </a:pPr>
            <a:r>
              <a:rPr lang="en-IE" sz="3600" b="1" i="1" dirty="0" smtClean="0">
                <a:cs typeface="B Mitra" pitchFamily="2" charset="-78"/>
              </a:rPr>
              <a:t>In accordance with the United Nations terminology and concepts on Equal Opportunities for people with disabilities, and in accordance with the international categorisation of the World Health Organisation (WHO) 2001, the term ‘</a:t>
            </a:r>
            <a:r>
              <a:rPr lang="en-IE" sz="3600" b="1" i="1" dirty="0" smtClean="0">
                <a:solidFill>
                  <a:srgbClr val="E90969"/>
                </a:solidFill>
                <a:cs typeface="B Mitra" pitchFamily="2" charset="-78"/>
              </a:rPr>
              <a:t>handicapped person</a:t>
            </a:r>
            <a:r>
              <a:rPr lang="en-IE" sz="3600" b="1" i="1" dirty="0" smtClean="0">
                <a:cs typeface="B Mitra" pitchFamily="2" charset="-78"/>
              </a:rPr>
              <a:t>’ is replaced by the term ‘person with disability’ (individually) and ‘people with disabilities’ (at the society level).</a:t>
            </a:r>
          </a:p>
        </p:txBody>
      </p:sp>
    </p:spTree>
    <p:extLst>
      <p:ext uri="{BB962C8B-B14F-4D97-AF65-F5344CB8AC3E}">
        <p14:creationId xmlns:p14="http://schemas.microsoft.com/office/powerpoint/2010/main" val="106983487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4213" y="404813"/>
            <a:ext cx="7024687" cy="530225"/>
          </a:xfrm>
        </p:spPr>
        <p:txBody>
          <a:bodyPr>
            <a:noAutofit/>
          </a:bodyPr>
          <a:lstStyle/>
          <a:p>
            <a:pPr eaLnBrk="1" fontAlgn="auto" hangingPunct="1">
              <a:spcAft>
                <a:spcPts val="0"/>
              </a:spcAft>
              <a:defRPr/>
            </a:pPr>
            <a:r>
              <a:rPr lang="en-IE" sz="4000" b="1" dirty="0" smtClean="0">
                <a:solidFill>
                  <a:srgbClr val="E90969"/>
                </a:solidFill>
                <a:cs typeface="B Mitra" pitchFamily="2" charset="-78"/>
              </a:rPr>
              <a:t>person with disability</a:t>
            </a:r>
            <a:endParaRPr lang="en-US" sz="4000" b="1" dirty="0" smtClean="0">
              <a:solidFill>
                <a:srgbClr val="E90969"/>
              </a:solidFill>
              <a:cs typeface="B Mitra" pitchFamily="2" charset="-78"/>
            </a:endParaRPr>
          </a:p>
        </p:txBody>
      </p:sp>
      <p:sp>
        <p:nvSpPr>
          <p:cNvPr id="54275" name="Rectangle 3"/>
          <p:cNvSpPr>
            <a:spLocks noGrp="1" noChangeArrowheads="1"/>
          </p:cNvSpPr>
          <p:nvPr>
            <p:ph sz="quarter" idx="13"/>
          </p:nvPr>
        </p:nvSpPr>
        <p:spPr>
          <a:xfrm>
            <a:off x="684213" y="1484313"/>
            <a:ext cx="7775575" cy="4752975"/>
          </a:xfrm>
        </p:spPr>
        <p:txBody>
          <a:bodyPr/>
          <a:lstStyle/>
          <a:p>
            <a:pPr indent="-274320" eaLnBrk="1" fontAlgn="auto" hangingPunct="1">
              <a:spcAft>
                <a:spcPts val="0"/>
              </a:spcAft>
              <a:buFont typeface="Arial" pitchFamily="34" charset="0"/>
              <a:buChar char="•"/>
              <a:defRPr/>
            </a:pPr>
            <a:r>
              <a:rPr lang="en-IE" sz="3600" b="1" dirty="0" smtClean="0">
                <a:solidFill>
                  <a:schemeClr val="tx1"/>
                </a:solidFill>
                <a:cs typeface="B Mitra" pitchFamily="2" charset="-78"/>
              </a:rPr>
              <a:t> </a:t>
            </a:r>
            <a:r>
              <a:rPr lang="en-US" sz="3600" b="1" i="1" dirty="0" smtClean="0">
                <a:solidFill>
                  <a:schemeClr val="tx1"/>
                </a:solidFill>
                <a:cs typeface="B Mitra" pitchFamily="2" charset="-78"/>
              </a:rPr>
              <a:t>A disabled person is the one who in his or her society is regarded or officially recognized as such, because of a difference in appearance and/or behavior, in combination with a functional limitation or an activity restriction.</a:t>
            </a:r>
          </a:p>
          <a:p>
            <a:pPr indent="-274320" algn="just" eaLnBrk="1" fontAlgn="auto" hangingPunct="1">
              <a:spcAft>
                <a:spcPts val="0"/>
              </a:spcAft>
              <a:buFont typeface="Arial" pitchFamily="34" charset="0"/>
              <a:buChar char="•"/>
              <a:defRPr/>
            </a:pPr>
            <a:endParaRPr lang="en-US" sz="3600" b="1" dirty="0" smtClean="0">
              <a:solidFill>
                <a:schemeClr val="tx1"/>
              </a:solidFill>
              <a:cs typeface="B Mitra" pitchFamily="2" charset="-78"/>
            </a:endParaRPr>
          </a:p>
        </p:txBody>
      </p:sp>
    </p:spTree>
    <p:extLst>
      <p:ext uri="{BB962C8B-B14F-4D97-AF65-F5344CB8AC3E}">
        <p14:creationId xmlns:p14="http://schemas.microsoft.com/office/powerpoint/2010/main" val="39123898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4" name="Picture 6" descr="0938"/>
          <p:cNvPicPr>
            <a:picLocks noChangeAspect="1" noChangeArrowheads="1"/>
          </p:cNvPicPr>
          <p:nvPr/>
        </p:nvPicPr>
        <p:blipFill>
          <a:blip r:embed="rId2" cstate="print"/>
          <a:srcRect/>
          <a:stretch>
            <a:fillRect/>
          </a:stretch>
        </p:blipFill>
        <p:spPr bwMode="auto">
          <a:xfrm>
            <a:off x="0" y="387350"/>
            <a:ext cx="9144000" cy="6081713"/>
          </a:xfrm>
          <a:prstGeom prst="rect">
            <a:avLst/>
          </a:prstGeom>
          <a:noFill/>
        </p:spPr>
      </p:pic>
    </p:spTree>
    <p:extLst>
      <p:ext uri="{BB962C8B-B14F-4D97-AF65-F5344CB8AC3E}">
        <p14:creationId xmlns:p14="http://schemas.microsoft.com/office/powerpoint/2010/main" val="41110156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solidFill>
                  <a:srgbClr val="FFFF00"/>
                </a:solidFill>
                <a:cs typeface="B Nazanin" pitchFamily="2" charset="-78"/>
              </a:rPr>
              <a:t>آمارهای جهانی از ناتوانی و معلولیت</a:t>
            </a:r>
          </a:p>
        </p:txBody>
      </p:sp>
      <p:sp>
        <p:nvSpPr>
          <p:cNvPr id="3" name="Content Placeholder 2"/>
          <p:cNvSpPr>
            <a:spLocks noGrp="1"/>
          </p:cNvSpPr>
          <p:nvPr>
            <p:ph idx="1"/>
          </p:nvPr>
        </p:nvSpPr>
        <p:spPr>
          <a:xfrm>
            <a:off x="457200" y="1916832"/>
            <a:ext cx="8229600" cy="4636368"/>
          </a:xfrm>
        </p:spPr>
        <p:txBody>
          <a:bodyPr>
            <a:normAutofit/>
          </a:bodyPr>
          <a:lstStyle/>
          <a:p>
            <a:pPr algn="just" rtl="1"/>
            <a:r>
              <a:rPr lang="fa-IR" sz="3600" b="1" dirty="0" smtClean="0">
                <a:solidFill>
                  <a:schemeClr val="bg1"/>
                </a:solidFill>
                <a:cs typeface="B Nazanin" pitchFamily="2" charset="-78"/>
              </a:rPr>
              <a:t>تا </a:t>
            </a:r>
            <a:r>
              <a:rPr lang="fa-IR" sz="3600" b="1" dirty="0">
                <a:solidFill>
                  <a:schemeClr val="bg1"/>
                </a:solidFill>
                <a:cs typeface="B Nazanin" pitchFamily="2" charset="-78"/>
              </a:rPr>
              <a:t>سال 2010 سازمان ملل متحد و سازمان جهانی بهداشت حدود </a:t>
            </a:r>
            <a:r>
              <a:rPr lang="fa-IR" sz="3600" b="1" dirty="0">
                <a:solidFill>
                  <a:schemeClr val="accent6">
                    <a:lumMod val="40000"/>
                    <a:lumOff val="60000"/>
                  </a:schemeClr>
                </a:solidFill>
                <a:cs typeface="B Nazanin" pitchFamily="2" charset="-78"/>
              </a:rPr>
              <a:t>10 درصد</a:t>
            </a:r>
            <a:r>
              <a:rPr lang="fa-IR" sz="3600" b="1" dirty="0">
                <a:solidFill>
                  <a:schemeClr val="bg1"/>
                </a:solidFill>
                <a:cs typeface="B Nazanin" pitchFamily="2" charset="-78"/>
              </a:rPr>
              <a:t> از جمعیت جوامع را دارای نوعی از ناتوانی و معلولیت محسوب می کردند. </a:t>
            </a:r>
            <a:endParaRPr lang="en-GB" sz="3600" b="1" dirty="0" smtClean="0">
              <a:solidFill>
                <a:schemeClr val="bg1"/>
              </a:solidFill>
              <a:cs typeface="B Nazanin" pitchFamily="2" charset="-78"/>
            </a:endParaRPr>
          </a:p>
          <a:p>
            <a:pPr algn="just" rtl="1"/>
            <a:r>
              <a:rPr lang="fa-IR" sz="3600" b="1" dirty="0" smtClean="0">
                <a:solidFill>
                  <a:schemeClr val="bg1"/>
                </a:solidFill>
                <a:cs typeface="B Nazanin" pitchFamily="2" charset="-78"/>
              </a:rPr>
              <a:t>این </a:t>
            </a:r>
            <a:r>
              <a:rPr lang="fa-IR" sz="3600" b="1" dirty="0">
                <a:solidFill>
                  <a:schemeClr val="bg1"/>
                </a:solidFill>
                <a:cs typeface="B Nazanin" pitchFamily="2" charset="-78"/>
              </a:rPr>
              <a:t>بیان در سال 2011 در پیام دبیرکل سازمان ملل متحد به مناسبت روز جهانی معلولان به </a:t>
            </a:r>
            <a:r>
              <a:rPr lang="fa-IR" sz="3600" b="1" dirty="0">
                <a:solidFill>
                  <a:schemeClr val="accent6">
                    <a:lumMod val="40000"/>
                    <a:lumOff val="60000"/>
                  </a:schemeClr>
                </a:solidFill>
                <a:cs typeface="B Nazanin" pitchFamily="2" charset="-78"/>
              </a:rPr>
              <a:t>15 درصد </a:t>
            </a:r>
            <a:r>
              <a:rPr lang="fa-IR" sz="3600" b="1" dirty="0">
                <a:solidFill>
                  <a:schemeClr val="bg1"/>
                </a:solidFill>
                <a:cs typeface="B Nazanin" pitchFamily="2" charset="-78"/>
              </a:rPr>
              <a:t>و بیش از یک میلیارد نفر افزایش یافت. </a:t>
            </a:r>
            <a:endParaRPr lang="en-US" sz="3600" b="1" dirty="0">
              <a:solidFill>
                <a:schemeClr val="bg1"/>
              </a:solidFill>
              <a:cs typeface="B Nazanin" pitchFamily="2" charset="-78"/>
            </a:endParaRPr>
          </a:p>
        </p:txBody>
      </p:sp>
    </p:spTree>
    <p:extLst>
      <p:ext uri="{BB962C8B-B14F-4D97-AF65-F5344CB8AC3E}">
        <p14:creationId xmlns:p14="http://schemas.microsoft.com/office/powerpoint/2010/main" val="4547643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solidFill>
                  <a:srgbClr val="FFFF00"/>
                </a:solidFill>
                <a:cs typeface="B Nazanin" pitchFamily="2" charset="-78"/>
              </a:rPr>
              <a:t>آمارهای جهانی از ناتوانی و معلولیت</a:t>
            </a:r>
          </a:p>
        </p:txBody>
      </p:sp>
      <p:sp>
        <p:nvSpPr>
          <p:cNvPr id="3" name="Content Placeholder 2"/>
          <p:cNvSpPr>
            <a:spLocks noGrp="1"/>
          </p:cNvSpPr>
          <p:nvPr>
            <p:ph idx="1"/>
          </p:nvPr>
        </p:nvSpPr>
        <p:spPr>
          <a:xfrm>
            <a:off x="457200" y="1600200"/>
            <a:ext cx="8229600" cy="4953000"/>
          </a:xfrm>
        </p:spPr>
        <p:txBody>
          <a:bodyPr>
            <a:normAutofit fontScale="92500"/>
          </a:bodyPr>
          <a:lstStyle/>
          <a:p>
            <a:pPr algn="just" rtl="1"/>
            <a:r>
              <a:rPr lang="ar-SA" sz="3600" dirty="0">
                <a:solidFill>
                  <a:schemeClr val="bg1"/>
                </a:solidFill>
                <a:cs typeface="B Nazanin" pitchFamily="2" charset="-78"/>
              </a:rPr>
              <a:t>پیمایش جهانی </a:t>
            </a:r>
            <a:r>
              <a:rPr lang="ar-SA" sz="3600" dirty="0" smtClean="0">
                <a:solidFill>
                  <a:schemeClr val="bg1"/>
                </a:solidFill>
                <a:cs typeface="B Nazanin" pitchFamily="2" charset="-78"/>
              </a:rPr>
              <a:t>سلامت</a:t>
            </a:r>
            <a:r>
              <a:rPr lang="en-GB" sz="3600" dirty="0" smtClean="0">
                <a:solidFill>
                  <a:schemeClr val="bg1"/>
                </a:solidFill>
                <a:cs typeface="B Nazanin" pitchFamily="2" charset="-78"/>
              </a:rPr>
              <a:t> </a:t>
            </a:r>
            <a:r>
              <a:rPr lang="ar-SA" sz="3600" dirty="0" smtClean="0">
                <a:solidFill>
                  <a:schemeClr val="bg1"/>
                </a:solidFill>
                <a:cs typeface="B Nazanin" pitchFamily="2" charset="-78"/>
              </a:rPr>
              <a:t>(</a:t>
            </a:r>
            <a:r>
              <a:rPr lang="en-GB" sz="3600" dirty="0">
                <a:solidFill>
                  <a:srgbClr val="FFFF00"/>
                </a:solidFill>
                <a:cs typeface="B Nazanin" pitchFamily="2" charset="-78"/>
              </a:rPr>
              <a:t>World Health </a:t>
            </a:r>
            <a:r>
              <a:rPr lang="en-GB" sz="3600" dirty="0" smtClean="0">
                <a:solidFill>
                  <a:srgbClr val="FFFF00"/>
                </a:solidFill>
                <a:cs typeface="B Nazanin" pitchFamily="2" charset="-78"/>
              </a:rPr>
              <a:t>Survey</a:t>
            </a:r>
            <a:r>
              <a:rPr lang="fa-IR" sz="3600" dirty="0" smtClean="0">
                <a:solidFill>
                  <a:schemeClr val="bg1"/>
                </a:solidFill>
                <a:cs typeface="B Nazanin" pitchFamily="2" charset="-78"/>
              </a:rPr>
              <a:t>)</a:t>
            </a:r>
            <a:r>
              <a:rPr lang="fa-IR" sz="3600" dirty="0">
                <a:solidFill>
                  <a:schemeClr val="bg1"/>
                </a:solidFill>
                <a:cs typeface="B Nazanin" pitchFamily="2" charset="-78"/>
              </a:rPr>
              <a:t> </a:t>
            </a:r>
            <a:r>
              <a:rPr lang="ar-SA" sz="3600" dirty="0" smtClean="0">
                <a:solidFill>
                  <a:schemeClr val="bg1"/>
                </a:solidFill>
                <a:cs typeface="B Nazanin" pitchFamily="2" charset="-78"/>
              </a:rPr>
              <a:t>در </a:t>
            </a:r>
            <a:r>
              <a:rPr lang="ar-SA" sz="3600" dirty="0">
                <a:solidFill>
                  <a:schemeClr val="bg1"/>
                </a:solidFill>
                <a:cs typeface="B Nazanin" pitchFamily="2" charset="-78"/>
              </a:rPr>
              <a:t>فاصله سال های 2002-2004 بوده </a:t>
            </a:r>
            <a:r>
              <a:rPr lang="ar-SA" sz="3600" dirty="0" smtClean="0">
                <a:solidFill>
                  <a:schemeClr val="bg1"/>
                </a:solidFill>
                <a:cs typeface="B Nazanin" pitchFamily="2" charset="-78"/>
              </a:rPr>
              <a:t>است</a:t>
            </a:r>
            <a:r>
              <a:rPr lang="fa-IR" sz="3600" dirty="0" smtClean="0">
                <a:solidFill>
                  <a:schemeClr val="bg1"/>
                </a:solidFill>
                <a:cs typeface="B Nazanin" pitchFamily="2" charset="-78"/>
              </a:rPr>
              <a:t>.</a:t>
            </a:r>
            <a:r>
              <a:rPr lang="ar-SA" sz="3600" dirty="0" smtClean="0">
                <a:solidFill>
                  <a:schemeClr val="bg1"/>
                </a:solidFill>
                <a:cs typeface="B Nazanin" pitchFamily="2" charset="-78"/>
              </a:rPr>
              <a:t> چارچوب </a:t>
            </a:r>
            <a:r>
              <a:rPr lang="ar-SA" sz="3600" dirty="0">
                <a:solidFill>
                  <a:schemeClr val="bg1"/>
                </a:solidFill>
                <a:cs typeface="B Nazanin" pitchFamily="2" charset="-78"/>
              </a:rPr>
              <a:t>مفهومی و قلمروهای عملکردی این پیمایش از </a:t>
            </a:r>
            <a:r>
              <a:rPr lang="en-GB" sz="3600" dirty="0">
                <a:solidFill>
                  <a:schemeClr val="bg1"/>
                </a:solidFill>
                <a:cs typeface="B Nazanin" pitchFamily="2" charset="-78"/>
              </a:rPr>
              <a:t>ICF </a:t>
            </a:r>
            <a:r>
              <a:rPr lang="fa-IR" sz="3600" dirty="0">
                <a:solidFill>
                  <a:schemeClr val="bg1"/>
                </a:solidFill>
                <a:cs typeface="B Nazanin" pitchFamily="2" charset="-78"/>
              </a:rPr>
              <a:t> گرفته شوده بود</a:t>
            </a:r>
            <a:r>
              <a:rPr lang="fa-IR" sz="3600" dirty="0" smtClean="0">
                <a:solidFill>
                  <a:schemeClr val="bg1"/>
                </a:solidFill>
                <a:cs typeface="B Nazanin" pitchFamily="2" charset="-78"/>
              </a:rPr>
              <a:t>. داده </a:t>
            </a:r>
            <a:r>
              <a:rPr lang="fa-IR" sz="3600" dirty="0">
                <a:solidFill>
                  <a:schemeClr val="bg1"/>
                </a:solidFill>
                <a:cs typeface="B Nazanin" pitchFamily="2" charset="-78"/>
              </a:rPr>
              <a:t>های 70 کشور </a:t>
            </a:r>
            <a:r>
              <a:rPr lang="fa-IR" sz="3600" dirty="0" smtClean="0">
                <a:solidFill>
                  <a:schemeClr val="bg1"/>
                </a:solidFill>
                <a:cs typeface="B Nazanin" pitchFamily="2" charset="-78"/>
              </a:rPr>
              <a:t>که از </a:t>
            </a:r>
            <a:r>
              <a:rPr lang="fa-IR" sz="3600" dirty="0">
                <a:solidFill>
                  <a:schemeClr val="bg1"/>
                </a:solidFill>
                <a:cs typeface="B Nazanin" pitchFamily="2" charset="-78"/>
              </a:rPr>
              <a:t>میان آنها 59 کشورکه حدود 64% جمعیت جهان را در بر داشتند، برای تخمین میزان شیوع ناتوانی در بین جمعیت بالای 18 سال وزن دهی شدند</a:t>
            </a:r>
            <a:r>
              <a:rPr lang="fa-IR" sz="3600" dirty="0" smtClean="0">
                <a:solidFill>
                  <a:schemeClr val="bg1"/>
                </a:solidFill>
                <a:cs typeface="B Nazanin" pitchFamily="2" charset="-78"/>
              </a:rPr>
              <a:t>.</a:t>
            </a:r>
            <a:endParaRPr lang="en-GB" sz="3600" dirty="0">
              <a:solidFill>
                <a:schemeClr val="bg1"/>
              </a:solidFill>
              <a:cs typeface="B Nazanin" pitchFamily="2" charset="-78"/>
            </a:endParaRPr>
          </a:p>
          <a:p>
            <a:pPr algn="just" rtl="1"/>
            <a:r>
              <a:rPr lang="fa-IR" sz="3600" dirty="0">
                <a:solidFill>
                  <a:schemeClr val="bg1"/>
                </a:solidFill>
                <a:cs typeface="B Nazanin" pitchFamily="2" charset="-78"/>
              </a:rPr>
              <a:t>برای این 59 کشور در پیمایش، میانگین میزان شیوع ناتوانی در جمعیت بزرگسال بالای 18 سال حدود</a:t>
            </a:r>
            <a:r>
              <a:rPr lang="fa-IR" sz="3600" b="1" dirty="0">
                <a:solidFill>
                  <a:srgbClr val="FFFF00"/>
                </a:solidFill>
                <a:cs typeface="B Nazanin" pitchFamily="2" charset="-78"/>
              </a:rPr>
              <a:t> 15.6%</a:t>
            </a:r>
            <a:r>
              <a:rPr lang="fa-IR" sz="3600" dirty="0">
                <a:solidFill>
                  <a:schemeClr val="bg1"/>
                </a:solidFill>
                <a:cs typeface="B Nazanin" pitchFamily="2" charset="-78"/>
              </a:rPr>
              <a:t> </a:t>
            </a:r>
            <a:r>
              <a:rPr lang="fa-IR" sz="3600" dirty="0" smtClean="0">
                <a:solidFill>
                  <a:schemeClr val="bg1"/>
                </a:solidFill>
                <a:cs typeface="B Nazanin" pitchFamily="2" charset="-78"/>
              </a:rPr>
              <a:t>بود.</a:t>
            </a:r>
            <a:endParaRPr lang="en-US" sz="3600" b="1" dirty="0">
              <a:solidFill>
                <a:schemeClr val="bg1"/>
              </a:solidFill>
              <a:cs typeface="B Nazanin" pitchFamily="2" charset="-78"/>
            </a:endParaRPr>
          </a:p>
        </p:txBody>
      </p:sp>
    </p:spTree>
    <p:extLst>
      <p:ext uri="{BB962C8B-B14F-4D97-AF65-F5344CB8AC3E}">
        <p14:creationId xmlns:p14="http://schemas.microsoft.com/office/powerpoint/2010/main" val="2575605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sz="quarter" idx="4294967295"/>
          </p:nvPr>
        </p:nvSpPr>
        <p:spPr>
          <a:xfrm>
            <a:off x="395536" y="1844824"/>
            <a:ext cx="8496944" cy="4536926"/>
          </a:xfrm>
          <a:prstGeom prst="rect">
            <a:avLst/>
          </a:prstGeom>
        </p:spPr>
        <p:txBody>
          <a:bodyPr/>
          <a:lstStyle/>
          <a:p>
            <a:pPr indent="-274320" eaLnBrk="1" fontAlgn="auto" hangingPunct="1">
              <a:spcAft>
                <a:spcPts val="0"/>
              </a:spcAft>
              <a:buFont typeface="Arial" pitchFamily="34" charset="0"/>
              <a:buChar char="•"/>
              <a:defRPr/>
            </a:pPr>
            <a:r>
              <a:rPr lang="en-GB" sz="4000" b="1" dirty="0" smtClean="0">
                <a:solidFill>
                  <a:schemeClr val="bg1"/>
                </a:solidFill>
                <a:cs typeface="B Mitra" pitchFamily="2" charset="-78"/>
              </a:rPr>
              <a:t>In developing countries 2% of people with disabilities receive rehabilitation</a:t>
            </a:r>
          </a:p>
          <a:p>
            <a:pPr indent="-274320" eaLnBrk="1" fontAlgn="auto" hangingPunct="1">
              <a:spcAft>
                <a:spcPts val="0"/>
              </a:spcAft>
              <a:buFont typeface="Arial" pitchFamily="34" charset="0"/>
              <a:buChar char="•"/>
              <a:defRPr/>
            </a:pPr>
            <a:r>
              <a:rPr lang="en-GB" sz="4000" b="1" dirty="0" smtClean="0">
                <a:solidFill>
                  <a:schemeClr val="bg1"/>
                </a:solidFill>
                <a:cs typeface="B Mitra" pitchFamily="2" charset="-78"/>
              </a:rPr>
              <a:t>Women with disabilities are 2 - 3 times more likely to be victims of physical and sexual abuse than women with out disabilities</a:t>
            </a:r>
          </a:p>
        </p:txBody>
      </p:sp>
      <p:sp>
        <p:nvSpPr>
          <p:cNvPr id="5" name="Title 1"/>
          <p:cNvSpPr>
            <a:spLocks noGrp="1"/>
          </p:cNvSpPr>
          <p:nvPr>
            <p:ph type="title"/>
          </p:nvPr>
        </p:nvSpPr>
        <p:spPr>
          <a:xfrm>
            <a:off x="457200" y="274638"/>
            <a:ext cx="8229600" cy="1143000"/>
          </a:xfrm>
        </p:spPr>
        <p:txBody>
          <a:bodyPr/>
          <a:lstStyle/>
          <a:p>
            <a:pPr algn="l"/>
            <a:r>
              <a:rPr lang="en-US" b="1" dirty="0" smtClean="0">
                <a:solidFill>
                  <a:srgbClr val="FFFF00"/>
                </a:solidFill>
              </a:rPr>
              <a:t>Background</a:t>
            </a:r>
            <a:endParaRPr lang="en-US" b="1" dirty="0">
              <a:solidFill>
                <a:srgbClr val="FFFF00"/>
              </a:solidFill>
            </a:endParaRPr>
          </a:p>
        </p:txBody>
      </p:sp>
    </p:spTree>
    <p:extLst>
      <p:ext uri="{BB962C8B-B14F-4D97-AF65-F5344CB8AC3E}">
        <p14:creationId xmlns:p14="http://schemas.microsoft.com/office/powerpoint/2010/main" val="16643651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solidFill>
                  <a:srgbClr val="FFFF00"/>
                </a:solidFill>
                <a:cs typeface="B Nazanin" pitchFamily="2" charset="-78"/>
              </a:rPr>
              <a:t>آمارهای جهانی از ناتوانی و معلولیت</a:t>
            </a:r>
          </a:p>
        </p:txBody>
      </p:sp>
      <p:sp>
        <p:nvSpPr>
          <p:cNvPr id="3" name="Content Placeholder 2"/>
          <p:cNvSpPr>
            <a:spLocks noGrp="1"/>
          </p:cNvSpPr>
          <p:nvPr>
            <p:ph idx="1"/>
          </p:nvPr>
        </p:nvSpPr>
        <p:spPr>
          <a:xfrm>
            <a:off x="457200" y="1600200"/>
            <a:ext cx="8229600" cy="4953000"/>
          </a:xfrm>
        </p:spPr>
        <p:txBody>
          <a:bodyPr>
            <a:normAutofit lnSpcReduction="10000"/>
          </a:bodyPr>
          <a:lstStyle/>
          <a:p>
            <a:pPr algn="just" rtl="1"/>
            <a:r>
              <a:rPr lang="ar-SA" sz="3600" dirty="0">
                <a:solidFill>
                  <a:schemeClr val="bg1"/>
                </a:solidFill>
                <a:cs typeface="B Nazanin" pitchFamily="2" charset="-78"/>
              </a:rPr>
              <a:t>مطالعه بار جهانی بیماری(</a:t>
            </a:r>
            <a:r>
              <a:rPr lang="en-GB" sz="3600" dirty="0">
                <a:solidFill>
                  <a:srgbClr val="FFFF00"/>
                </a:solidFill>
                <a:cs typeface="B Nazanin" pitchFamily="2" charset="-78"/>
              </a:rPr>
              <a:t>Global Burden of Disease study</a:t>
            </a:r>
            <a:r>
              <a:rPr lang="en-GB" sz="3600" dirty="0">
                <a:solidFill>
                  <a:schemeClr val="bg1"/>
                </a:solidFill>
                <a:cs typeface="B Nazanin" pitchFamily="2" charset="-78"/>
              </a:rPr>
              <a:t>) </a:t>
            </a:r>
            <a:r>
              <a:rPr lang="fa-IR" sz="3600" dirty="0" smtClean="0">
                <a:solidFill>
                  <a:schemeClr val="bg1"/>
                </a:solidFill>
                <a:cs typeface="B Nazanin" pitchFamily="2" charset="-78"/>
              </a:rPr>
              <a:t> </a:t>
            </a:r>
            <a:r>
              <a:rPr lang="ar-SA" sz="3600" dirty="0" smtClean="0">
                <a:solidFill>
                  <a:schemeClr val="bg1"/>
                </a:solidFill>
                <a:cs typeface="B Nazanin" pitchFamily="2" charset="-78"/>
              </a:rPr>
              <a:t>نوع </a:t>
            </a:r>
            <a:r>
              <a:rPr lang="ar-SA" sz="3600" dirty="0">
                <a:solidFill>
                  <a:schemeClr val="bg1"/>
                </a:solidFill>
                <a:cs typeface="B Nazanin" pitchFamily="2" charset="-78"/>
              </a:rPr>
              <a:t>دیگری از تخمین برای میزان شیوع ناتوانی را در بر داشته است. </a:t>
            </a:r>
            <a:endParaRPr lang="fa-IR" sz="3600" dirty="0" smtClean="0">
              <a:solidFill>
                <a:schemeClr val="bg1"/>
              </a:solidFill>
              <a:cs typeface="B Nazanin" pitchFamily="2" charset="-78"/>
            </a:endParaRPr>
          </a:p>
          <a:p>
            <a:pPr algn="just" rtl="1"/>
            <a:r>
              <a:rPr lang="ar-SA" sz="3600" dirty="0" smtClean="0">
                <a:solidFill>
                  <a:schemeClr val="bg1"/>
                </a:solidFill>
                <a:cs typeface="B Nazanin" pitchFamily="2" charset="-78"/>
              </a:rPr>
              <a:t>تجزیه </a:t>
            </a:r>
            <a:r>
              <a:rPr lang="ar-SA" sz="3600" dirty="0">
                <a:solidFill>
                  <a:schemeClr val="bg1"/>
                </a:solidFill>
                <a:cs typeface="B Nazanin" pitchFamily="2" charset="-78"/>
              </a:rPr>
              <a:t>و تحلیل داده های بروز شده مطالعه بار جهانی بیماری در سال 2004 تخمین زد که</a:t>
            </a:r>
            <a:r>
              <a:rPr lang="ar-SA" sz="3600" b="1" dirty="0">
                <a:solidFill>
                  <a:srgbClr val="FFFF00"/>
                </a:solidFill>
                <a:cs typeface="B Nazanin" pitchFamily="2" charset="-78"/>
              </a:rPr>
              <a:t> 15.3%</a:t>
            </a:r>
            <a:r>
              <a:rPr lang="ar-SA" sz="3600" dirty="0">
                <a:solidFill>
                  <a:schemeClr val="bg1"/>
                </a:solidFill>
                <a:cs typeface="B Nazanin" pitchFamily="2" charset="-78"/>
              </a:rPr>
              <a:t> از جمعیت جهان(حدود 978 میلیون نفر از جمعیت تخمینی 6.4 میلیارد نفری در سال </a:t>
            </a:r>
            <a:r>
              <a:rPr lang="ar-SA" sz="3600" dirty="0" smtClean="0">
                <a:solidFill>
                  <a:schemeClr val="bg1"/>
                </a:solidFill>
                <a:cs typeface="B Nazanin" pitchFamily="2" charset="-78"/>
              </a:rPr>
              <a:t>2004) </a:t>
            </a:r>
            <a:r>
              <a:rPr lang="ar-SA" sz="3600" dirty="0">
                <a:solidFill>
                  <a:schemeClr val="bg1"/>
                </a:solidFill>
                <a:cs typeface="B Nazanin" pitchFamily="2" charset="-78"/>
              </a:rPr>
              <a:t>ناتوانی متوسط یا شدید داشته اند، در حالی که 2.9% یا حدود 185 میلیون نفر ناتوانی شدید را تجربه کرده </a:t>
            </a:r>
            <a:r>
              <a:rPr lang="ar-SA" sz="3600" dirty="0" smtClean="0">
                <a:solidFill>
                  <a:schemeClr val="bg1"/>
                </a:solidFill>
                <a:cs typeface="B Nazanin" pitchFamily="2" charset="-78"/>
              </a:rPr>
              <a:t>اند</a:t>
            </a:r>
            <a:endParaRPr lang="en-US" sz="3600" b="1" dirty="0">
              <a:solidFill>
                <a:schemeClr val="bg1"/>
              </a:solidFill>
              <a:cs typeface="B Nazanin" pitchFamily="2" charset="-78"/>
            </a:endParaRPr>
          </a:p>
        </p:txBody>
      </p:sp>
    </p:spTree>
    <p:extLst>
      <p:ext uri="{BB962C8B-B14F-4D97-AF65-F5344CB8AC3E}">
        <p14:creationId xmlns:p14="http://schemas.microsoft.com/office/powerpoint/2010/main" val="27657474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pPr algn="r" rtl="1"/>
            <a:r>
              <a:rPr lang="fa-IR" b="1" dirty="0">
                <a:solidFill>
                  <a:srgbClr val="FFFF00"/>
                </a:solidFill>
                <a:cs typeface="B Nazanin" pitchFamily="2" charset="-78"/>
              </a:rPr>
              <a:t>آمارهای </a:t>
            </a:r>
            <a:r>
              <a:rPr lang="fa-IR" b="1" dirty="0" smtClean="0">
                <a:solidFill>
                  <a:srgbClr val="FFFF00"/>
                </a:solidFill>
                <a:cs typeface="B Nazanin" pitchFamily="2" charset="-78"/>
              </a:rPr>
              <a:t>ناتوانی </a:t>
            </a:r>
            <a:r>
              <a:rPr lang="fa-IR" b="1" dirty="0">
                <a:solidFill>
                  <a:srgbClr val="FFFF00"/>
                </a:solidFill>
                <a:cs typeface="B Nazanin" pitchFamily="2" charset="-78"/>
              </a:rPr>
              <a:t>و </a:t>
            </a:r>
            <a:r>
              <a:rPr lang="fa-IR" b="1" dirty="0" smtClean="0">
                <a:solidFill>
                  <a:srgbClr val="FFFF00"/>
                </a:solidFill>
                <a:cs typeface="B Nazanin" pitchFamily="2" charset="-78"/>
              </a:rPr>
              <a:t>معلولیت در ایران</a:t>
            </a:r>
            <a:endParaRPr lang="fa-IR" b="1" dirty="0">
              <a:solidFill>
                <a:srgbClr val="FFFF00"/>
              </a:solidFill>
              <a:cs typeface="B Nazanin" pitchFamily="2" charset="-78"/>
            </a:endParaRPr>
          </a:p>
        </p:txBody>
      </p:sp>
      <p:sp>
        <p:nvSpPr>
          <p:cNvPr id="3" name="Content Placeholder 2"/>
          <p:cNvSpPr>
            <a:spLocks noGrp="1"/>
          </p:cNvSpPr>
          <p:nvPr>
            <p:ph idx="1"/>
          </p:nvPr>
        </p:nvSpPr>
        <p:spPr>
          <a:xfrm>
            <a:off x="251520" y="1412776"/>
            <a:ext cx="8640960" cy="5256584"/>
          </a:xfrm>
        </p:spPr>
        <p:txBody>
          <a:bodyPr>
            <a:normAutofit fontScale="77500" lnSpcReduction="20000"/>
          </a:bodyPr>
          <a:lstStyle/>
          <a:p>
            <a:pPr algn="just" rtl="1"/>
            <a:r>
              <a:rPr lang="ar-SA" sz="3600" dirty="0">
                <a:solidFill>
                  <a:schemeClr val="bg1"/>
                </a:solidFill>
                <a:cs typeface="B Nazanin" pitchFamily="2" charset="-78"/>
              </a:rPr>
              <a:t>در سرشماری سال </a:t>
            </a:r>
            <a:r>
              <a:rPr lang="ar-SA" sz="3600" b="1" dirty="0">
                <a:solidFill>
                  <a:srgbClr val="FFFF00"/>
                </a:solidFill>
                <a:cs typeface="B Nazanin" pitchFamily="2" charset="-78"/>
              </a:rPr>
              <a:t>1365</a:t>
            </a:r>
            <a:r>
              <a:rPr lang="ar-SA" sz="3600" dirty="0">
                <a:solidFill>
                  <a:srgbClr val="FFFF00"/>
                </a:solidFill>
                <a:cs typeface="B Nazanin" pitchFamily="2" charset="-78"/>
              </a:rPr>
              <a:t> </a:t>
            </a:r>
            <a:r>
              <a:rPr lang="ar-SA" sz="3600" dirty="0">
                <a:solidFill>
                  <a:schemeClr val="bg1"/>
                </a:solidFill>
                <a:cs typeface="B Nazanin" pitchFamily="2" charset="-78"/>
              </a:rPr>
              <a:t>برای نخستین بار طرح سوالی پیرامون معلولیت صورت گرفته است. </a:t>
            </a:r>
            <a:endParaRPr lang="fa-IR" sz="3600" dirty="0" smtClean="0">
              <a:solidFill>
                <a:schemeClr val="bg1"/>
              </a:solidFill>
              <a:cs typeface="B Nazanin" pitchFamily="2" charset="-78"/>
            </a:endParaRPr>
          </a:p>
          <a:p>
            <a:pPr algn="just" rtl="1"/>
            <a:r>
              <a:rPr lang="ar-SA" sz="3600" dirty="0" smtClean="0">
                <a:solidFill>
                  <a:schemeClr val="bg1"/>
                </a:solidFill>
                <a:cs typeface="B Nazanin" pitchFamily="2" charset="-78"/>
              </a:rPr>
              <a:t>در </a:t>
            </a:r>
            <a:r>
              <a:rPr lang="ar-SA" sz="3600" dirty="0">
                <a:solidFill>
                  <a:schemeClr val="bg1"/>
                </a:solidFill>
                <a:cs typeface="B Nazanin" pitchFamily="2" charset="-78"/>
              </a:rPr>
              <a:t>این سال موارد مطلق معلولیت مدنظر قرار گرفته و واحد اندازه گیری بر اساس فرد دارای معلولیت بوده است. </a:t>
            </a:r>
            <a:endParaRPr lang="fa-IR" sz="3600" dirty="0" smtClean="0">
              <a:solidFill>
                <a:schemeClr val="bg1"/>
              </a:solidFill>
              <a:cs typeface="B Nazanin" pitchFamily="2" charset="-78"/>
            </a:endParaRPr>
          </a:p>
          <a:p>
            <a:pPr algn="just" rtl="1"/>
            <a:r>
              <a:rPr lang="ar-SA" sz="3600" dirty="0" smtClean="0">
                <a:solidFill>
                  <a:schemeClr val="bg1"/>
                </a:solidFill>
                <a:cs typeface="B Nazanin" pitchFamily="2" charset="-78"/>
              </a:rPr>
              <a:t>واژه </a:t>
            </a:r>
            <a:r>
              <a:rPr lang="ar-SA" sz="3600" dirty="0">
                <a:solidFill>
                  <a:schemeClr val="bg1"/>
                </a:solidFill>
                <a:cs typeface="B Nazanin" pitchFamily="2" charset="-78"/>
              </a:rPr>
              <a:t>های </a:t>
            </a:r>
            <a:r>
              <a:rPr lang="ar-SA" sz="3600" dirty="0" smtClean="0">
                <a:solidFill>
                  <a:schemeClr val="bg1"/>
                </a:solidFill>
                <a:cs typeface="B Nazanin" pitchFamily="2" charset="-78"/>
              </a:rPr>
              <a:t>ب</a:t>
            </a:r>
            <a:r>
              <a:rPr lang="fa-IR" sz="3600" dirty="0" smtClean="0">
                <a:solidFill>
                  <a:schemeClr val="bg1"/>
                </a:solidFill>
                <a:cs typeface="B Nazanin" pitchFamily="2" charset="-78"/>
              </a:rPr>
              <a:t>ه </a:t>
            </a:r>
            <a:r>
              <a:rPr lang="ar-SA" sz="3600" dirty="0" smtClean="0">
                <a:solidFill>
                  <a:schemeClr val="bg1"/>
                </a:solidFill>
                <a:cs typeface="B Nazanin" pitchFamily="2" charset="-78"/>
              </a:rPr>
              <a:t>کارگرفته </a:t>
            </a:r>
            <a:r>
              <a:rPr lang="ar-SA" sz="3600" dirty="0">
                <a:solidFill>
                  <a:schemeClr val="bg1"/>
                </a:solidFill>
                <a:cs typeface="B Nazanin" pitchFamily="2" charset="-78"/>
              </a:rPr>
              <a:t>شده برای مشخص کردن ناتوانی و معلولیت عبارت از: </a:t>
            </a:r>
            <a:r>
              <a:rPr lang="ar-SA" sz="3600" dirty="0">
                <a:solidFill>
                  <a:srgbClr val="FFFF00"/>
                </a:solidFill>
                <a:cs typeface="B Nazanin" pitchFamily="2" charset="-78"/>
              </a:rPr>
              <a:t>نابینا، کرولال، کر، قطع دست یا پا یا هر دو، نقص دست راست، نقص دست چپ، نقص پای راست، نقص پای چپ و فلج کامل </a:t>
            </a:r>
            <a:r>
              <a:rPr lang="ar-SA" sz="3600" dirty="0">
                <a:solidFill>
                  <a:schemeClr val="bg1"/>
                </a:solidFill>
                <a:cs typeface="B Nazanin" pitchFamily="2" charset="-78"/>
              </a:rPr>
              <a:t>بوده اند. </a:t>
            </a:r>
            <a:endParaRPr lang="fa-IR" sz="3600" dirty="0" smtClean="0">
              <a:solidFill>
                <a:schemeClr val="bg1"/>
              </a:solidFill>
              <a:cs typeface="B Nazanin" pitchFamily="2" charset="-78"/>
            </a:endParaRPr>
          </a:p>
          <a:p>
            <a:pPr algn="just" rtl="1"/>
            <a:r>
              <a:rPr lang="ar-SA" sz="3600" dirty="0" smtClean="0">
                <a:solidFill>
                  <a:schemeClr val="bg1"/>
                </a:solidFill>
                <a:cs typeface="B Nazanin" pitchFamily="2" charset="-78"/>
              </a:rPr>
              <a:t>افراد </a:t>
            </a:r>
            <a:r>
              <a:rPr lang="ar-SA" sz="3600" dirty="0">
                <a:solidFill>
                  <a:schemeClr val="bg1"/>
                </a:solidFill>
                <a:cs typeface="B Nazanin" pitchFamily="2" charset="-78"/>
              </a:rPr>
              <a:t>شمارش شده در مجموع 526020 نفر بوده اند که با توجه به جمعیت کلی شمارش شده به میزان 49445010 نفر می توان گفت میزان شیوع معلولیت بر اساس این سرشماری </a:t>
            </a:r>
            <a:r>
              <a:rPr lang="ar-SA" sz="3600" b="1" dirty="0">
                <a:solidFill>
                  <a:srgbClr val="FFFF00"/>
                </a:solidFill>
                <a:cs typeface="B Nazanin" pitchFamily="2" charset="-78"/>
              </a:rPr>
              <a:t>1.06</a:t>
            </a:r>
            <a:r>
              <a:rPr lang="ar-SA" sz="3600" dirty="0">
                <a:solidFill>
                  <a:schemeClr val="bg1"/>
                </a:solidFill>
                <a:cs typeface="B Nazanin" pitchFamily="2" charset="-78"/>
              </a:rPr>
              <a:t> درصد بوده است. </a:t>
            </a:r>
            <a:endParaRPr lang="fa-IR" sz="3600" dirty="0" smtClean="0">
              <a:solidFill>
                <a:schemeClr val="bg1"/>
              </a:solidFill>
              <a:cs typeface="B Nazanin" pitchFamily="2" charset="-78"/>
            </a:endParaRPr>
          </a:p>
          <a:p>
            <a:pPr algn="just" rtl="1"/>
            <a:r>
              <a:rPr lang="ar-SA" sz="3600" dirty="0" smtClean="0">
                <a:solidFill>
                  <a:schemeClr val="bg1"/>
                </a:solidFill>
                <a:cs typeface="B Nazanin" pitchFamily="2" charset="-78"/>
              </a:rPr>
              <a:t>بیشترین </a:t>
            </a:r>
            <a:r>
              <a:rPr lang="ar-SA" sz="3600" dirty="0">
                <a:solidFill>
                  <a:schemeClr val="bg1"/>
                </a:solidFill>
                <a:cs typeface="B Nazanin" pitchFamily="2" charset="-78"/>
              </a:rPr>
              <a:t>میزان معلولیت را افراد دارای ناتوانی جسمی با حدود338484 نفر داشته اند و نابینایان 96877 نفر و ناشنوایان نیز 80443 نفر بوده اند. نکته قابل ذکر اینکه در این سرشماری از کم توانی ذهنی پرسش به عمل نیامده است</a:t>
            </a:r>
            <a:r>
              <a:rPr lang="ar-SA" sz="3600" dirty="0" smtClean="0">
                <a:solidFill>
                  <a:schemeClr val="bg1"/>
                </a:solidFill>
                <a:cs typeface="B Nazanin" pitchFamily="2" charset="-78"/>
              </a:rPr>
              <a:t>.</a:t>
            </a:r>
            <a:endParaRPr lang="en-US" sz="3600" b="1" dirty="0">
              <a:solidFill>
                <a:schemeClr val="bg1"/>
              </a:solidFill>
              <a:cs typeface="B Nazanin" pitchFamily="2" charset="-78"/>
            </a:endParaRPr>
          </a:p>
        </p:txBody>
      </p:sp>
    </p:spTree>
    <p:extLst>
      <p:ext uri="{BB962C8B-B14F-4D97-AF65-F5344CB8AC3E}">
        <p14:creationId xmlns:p14="http://schemas.microsoft.com/office/powerpoint/2010/main" val="27513620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pPr algn="r" rtl="1"/>
            <a:r>
              <a:rPr lang="fa-IR" b="1" dirty="0">
                <a:solidFill>
                  <a:srgbClr val="FFFF00"/>
                </a:solidFill>
                <a:cs typeface="B Nazanin" pitchFamily="2" charset="-78"/>
              </a:rPr>
              <a:t>آمارهای </a:t>
            </a:r>
            <a:r>
              <a:rPr lang="fa-IR" b="1" dirty="0" smtClean="0">
                <a:solidFill>
                  <a:srgbClr val="FFFF00"/>
                </a:solidFill>
                <a:cs typeface="B Nazanin" pitchFamily="2" charset="-78"/>
              </a:rPr>
              <a:t>ناتوانی </a:t>
            </a:r>
            <a:r>
              <a:rPr lang="fa-IR" b="1" dirty="0">
                <a:solidFill>
                  <a:srgbClr val="FFFF00"/>
                </a:solidFill>
                <a:cs typeface="B Nazanin" pitchFamily="2" charset="-78"/>
              </a:rPr>
              <a:t>و </a:t>
            </a:r>
            <a:r>
              <a:rPr lang="fa-IR" b="1" dirty="0" smtClean="0">
                <a:solidFill>
                  <a:srgbClr val="FFFF00"/>
                </a:solidFill>
                <a:cs typeface="B Nazanin" pitchFamily="2" charset="-78"/>
              </a:rPr>
              <a:t>معلولیت در ایران</a:t>
            </a:r>
            <a:endParaRPr lang="fa-IR" b="1" dirty="0">
              <a:solidFill>
                <a:srgbClr val="FFFF00"/>
              </a:solidFill>
              <a:cs typeface="B Nazanin" pitchFamily="2" charset="-78"/>
            </a:endParaRPr>
          </a:p>
        </p:txBody>
      </p:sp>
      <p:sp>
        <p:nvSpPr>
          <p:cNvPr id="3" name="Content Placeholder 2"/>
          <p:cNvSpPr>
            <a:spLocks noGrp="1"/>
          </p:cNvSpPr>
          <p:nvPr>
            <p:ph idx="1"/>
          </p:nvPr>
        </p:nvSpPr>
        <p:spPr>
          <a:xfrm>
            <a:off x="251520" y="1412776"/>
            <a:ext cx="8640960" cy="5256584"/>
          </a:xfrm>
        </p:spPr>
        <p:txBody>
          <a:bodyPr>
            <a:normAutofit fontScale="77500" lnSpcReduction="20000"/>
          </a:bodyPr>
          <a:lstStyle/>
          <a:p>
            <a:pPr algn="just" rtl="1">
              <a:lnSpc>
                <a:spcPct val="120000"/>
              </a:lnSpc>
            </a:pPr>
            <a:r>
              <a:rPr lang="ar-SA" sz="3600" dirty="0">
                <a:solidFill>
                  <a:schemeClr val="bg1"/>
                </a:solidFill>
                <a:cs typeface="B Nazanin" pitchFamily="2" charset="-78"/>
              </a:rPr>
              <a:t>در سرشماری سال </a:t>
            </a:r>
            <a:r>
              <a:rPr lang="ar-SA" sz="3600" b="1" dirty="0">
                <a:solidFill>
                  <a:srgbClr val="FFFF00"/>
                </a:solidFill>
                <a:cs typeface="B Nazanin" pitchFamily="2" charset="-78"/>
              </a:rPr>
              <a:t>1375</a:t>
            </a:r>
            <a:r>
              <a:rPr lang="ar-SA" sz="3600" dirty="0">
                <a:solidFill>
                  <a:schemeClr val="bg1"/>
                </a:solidFill>
                <a:cs typeface="B Nazanin" pitchFamily="2" charset="-78"/>
              </a:rPr>
              <a:t> واحد اندازه گیری به خانوار تغییر می یابد. </a:t>
            </a:r>
            <a:endParaRPr lang="fa-IR" sz="3600" dirty="0" smtClean="0">
              <a:solidFill>
                <a:schemeClr val="bg1"/>
              </a:solidFill>
              <a:cs typeface="B Nazanin" pitchFamily="2" charset="-78"/>
            </a:endParaRPr>
          </a:p>
          <a:p>
            <a:pPr algn="just" rtl="1">
              <a:lnSpc>
                <a:spcPct val="120000"/>
              </a:lnSpc>
            </a:pPr>
            <a:r>
              <a:rPr lang="ar-SA" sz="3600" dirty="0" smtClean="0">
                <a:solidFill>
                  <a:schemeClr val="bg1"/>
                </a:solidFill>
                <a:cs typeface="B Nazanin" pitchFamily="2" charset="-78"/>
              </a:rPr>
              <a:t>در</a:t>
            </a:r>
            <a:r>
              <a:rPr lang="fa-IR" sz="3600" dirty="0" smtClean="0">
                <a:solidFill>
                  <a:schemeClr val="bg1"/>
                </a:solidFill>
                <a:cs typeface="B Nazanin" pitchFamily="2" charset="-78"/>
              </a:rPr>
              <a:t> </a:t>
            </a:r>
            <a:r>
              <a:rPr lang="ar-SA" sz="3600" dirty="0" smtClean="0">
                <a:solidFill>
                  <a:schemeClr val="bg1"/>
                </a:solidFill>
                <a:cs typeface="B Nazanin" pitchFamily="2" charset="-78"/>
              </a:rPr>
              <a:t>اين‌ </a:t>
            </a:r>
            <a:r>
              <a:rPr lang="ar-SA" sz="3600" dirty="0">
                <a:solidFill>
                  <a:schemeClr val="bg1"/>
                </a:solidFill>
                <a:cs typeface="B Nazanin" pitchFamily="2" charset="-78"/>
              </a:rPr>
              <a:t>سرشماري‌ وجود فرد يا افراد معلول در مورد معلوليت </a:t>
            </a:r>
            <a:r>
              <a:rPr lang="ar-SA" sz="3600" dirty="0" smtClean="0">
                <a:solidFill>
                  <a:schemeClr val="bg1"/>
                </a:solidFill>
                <a:cs typeface="B Nazanin" pitchFamily="2" charset="-78"/>
              </a:rPr>
              <a:t>ها</a:t>
            </a:r>
            <a:r>
              <a:rPr lang="fa-IR" sz="3600" dirty="0" smtClean="0">
                <a:solidFill>
                  <a:schemeClr val="bg1"/>
                </a:solidFill>
                <a:cs typeface="B Nazanin" pitchFamily="2" charset="-78"/>
              </a:rPr>
              <a:t> در</a:t>
            </a:r>
            <a:r>
              <a:rPr lang="ar-SA" sz="3600" dirty="0" smtClean="0">
                <a:solidFill>
                  <a:schemeClr val="bg1"/>
                </a:solidFill>
                <a:cs typeface="B Nazanin" pitchFamily="2" charset="-78"/>
              </a:rPr>
              <a:t> </a:t>
            </a:r>
            <a:r>
              <a:rPr lang="ar-SA" sz="3600" dirty="0">
                <a:solidFill>
                  <a:schemeClr val="bg1"/>
                </a:solidFill>
                <a:cs typeface="B Nazanin" pitchFamily="2" charset="-78"/>
              </a:rPr>
              <a:t>خانوار مورد پرسش‌ قرارگرفته ‌است‌. بنابراين‌ در صورتي كه ‌حداقل ‌يكي‌ از اعضاي‌ خانوار، </a:t>
            </a:r>
            <a:r>
              <a:rPr lang="ar-SA" sz="3600" dirty="0" smtClean="0">
                <a:solidFill>
                  <a:schemeClr val="bg1"/>
                </a:solidFill>
                <a:cs typeface="B Nazanin" pitchFamily="2" charset="-78"/>
              </a:rPr>
              <a:t>يكي‌ از</a:t>
            </a:r>
            <a:r>
              <a:rPr lang="fa-IR" sz="3600" dirty="0" smtClean="0">
                <a:solidFill>
                  <a:schemeClr val="bg1"/>
                </a:solidFill>
                <a:cs typeface="B Nazanin" pitchFamily="2" charset="-78"/>
              </a:rPr>
              <a:t> </a:t>
            </a:r>
            <a:r>
              <a:rPr lang="ar-SA" sz="3600" dirty="0" smtClean="0">
                <a:solidFill>
                  <a:schemeClr val="bg1"/>
                </a:solidFill>
                <a:cs typeface="B Nazanin" pitchFamily="2" charset="-78"/>
              </a:rPr>
              <a:t>معلوليت </a:t>
            </a:r>
            <a:r>
              <a:rPr lang="ar-SA" sz="3600" dirty="0">
                <a:solidFill>
                  <a:schemeClr val="bg1"/>
                </a:solidFill>
                <a:cs typeface="B Nazanin" pitchFamily="2" charset="-78"/>
              </a:rPr>
              <a:t>هاي‌ </a:t>
            </a:r>
            <a:r>
              <a:rPr lang="ar-SA" sz="3600" dirty="0">
                <a:solidFill>
                  <a:srgbClr val="FFFF00"/>
                </a:solidFill>
                <a:cs typeface="B Nazanin" pitchFamily="2" charset="-78"/>
              </a:rPr>
              <a:t>نابينائي‌، ناشنوايي، جسمي‌ ـ حركتي‌ و عقب‌ماندگي‌ ذهني</a:t>
            </a:r>
            <a:r>
              <a:rPr lang="ar-SA" sz="3600" dirty="0">
                <a:solidFill>
                  <a:schemeClr val="bg1"/>
                </a:solidFill>
                <a:cs typeface="B Nazanin" pitchFamily="2" charset="-78"/>
              </a:rPr>
              <a:t>‌ را داشته‌ </a:t>
            </a:r>
            <a:r>
              <a:rPr lang="ar-SA" sz="3600" dirty="0" smtClean="0">
                <a:solidFill>
                  <a:schemeClr val="bg1"/>
                </a:solidFill>
                <a:cs typeface="B Nazanin" pitchFamily="2" charset="-78"/>
              </a:rPr>
              <a:t>باشد</a:t>
            </a:r>
            <a:r>
              <a:rPr lang="fa-IR" sz="3600" dirty="0" smtClean="0">
                <a:solidFill>
                  <a:schemeClr val="bg1"/>
                </a:solidFill>
                <a:cs typeface="B Nazanin" pitchFamily="2" charset="-78"/>
              </a:rPr>
              <a:t>،</a:t>
            </a:r>
            <a:r>
              <a:rPr lang="ar-SA" sz="3600" dirty="0" smtClean="0">
                <a:solidFill>
                  <a:schemeClr val="bg1"/>
                </a:solidFill>
                <a:cs typeface="B Nazanin" pitchFamily="2" charset="-78"/>
              </a:rPr>
              <a:t> </a:t>
            </a:r>
            <a:r>
              <a:rPr lang="ar-SA" sz="3600" dirty="0">
                <a:solidFill>
                  <a:schemeClr val="bg1"/>
                </a:solidFill>
                <a:cs typeface="B Nazanin" pitchFamily="2" charset="-78"/>
              </a:rPr>
              <a:t>خانوار داراي‌ معلول‌ محسوب‌ شده </a:t>
            </a:r>
            <a:r>
              <a:rPr lang="ar-SA" sz="3600" dirty="0" smtClean="0">
                <a:solidFill>
                  <a:schemeClr val="bg1"/>
                </a:solidFill>
                <a:cs typeface="B Nazanin" pitchFamily="2" charset="-78"/>
              </a:rPr>
              <a:t>‌است‌. </a:t>
            </a:r>
            <a:endParaRPr lang="fa-IR" sz="3600" dirty="0" smtClean="0">
              <a:solidFill>
                <a:schemeClr val="bg1"/>
              </a:solidFill>
              <a:cs typeface="B Nazanin" pitchFamily="2" charset="-78"/>
            </a:endParaRPr>
          </a:p>
          <a:p>
            <a:pPr algn="just" rtl="1">
              <a:lnSpc>
                <a:spcPct val="120000"/>
              </a:lnSpc>
            </a:pPr>
            <a:r>
              <a:rPr lang="ar-SA" sz="3600" dirty="0" smtClean="0">
                <a:solidFill>
                  <a:schemeClr val="bg1"/>
                </a:solidFill>
                <a:cs typeface="B Nazanin" pitchFamily="2" charset="-78"/>
              </a:rPr>
              <a:t>از </a:t>
            </a:r>
            <a:r>
              <a:rPr lang="ar-SA" sz="3600" dirty="0">
                <a:solidFill>
                  <a:schemeClr val="bg1"/>
                </a:solidFill>
                <a:cs typeface="B Nazanin" pitchFamily="2" charset="-78"/>
              </a:rPr>
              <a:t>این رو از مجموع 12387943 خانوار شمارش شده بر این اساس، حدود</a:t>
            </a:r>
            <a:r>
              <a:rPr lang="ar-SA" sz="3600" b="1" dirty="0">
                <a:solidFill>
                  <a:srgbClr val="FFFF00"/>
                </a:solidFill>
                <a:cs typeface="B Nazanin" pitchFamily="2" charset="-78"/>
              </a:rPr>
              <a:t> </a:t>
            </a:r>
            <a:r>
              <a:rPr lang="fa-IR" sz="3600" b="1" dirty="0" smtClean="0">
                <a:solidFill>
                  <a:srgbClr val="FFFF00"/>
                </a:solidFill>
                <a:cs typeface="B Nazanin" pitchFamily="2" charset="-78"/>
              </a:rPr>
              <a:t>3/87</a:t>
            </a:r>
            <a:r>
              <a:rPr lang="ar-SA" sz="3600" dirty="0" smtClean="0">
                <a:solidFill>
                  <a:schemeClr val="bg1"/>
                </a:solidFill>
                <a:cs typeface="B Nazanin" pitchFamily="2" charset="-78"/>
              </a:rPr>
              <a:t> </a:t>
            </a:r>
            <a:r>
              <a:rPr lang="ar-SA" sz="3600" dirty="0">
                <a:solidFill>
                  <a:schemeClr val="bg1"/>
                </a:solidFill>
                <a:cs typeface="B Nazanin" pitchFamily="2" charset="-78"/>
              </a:rPr>
              <a:t>درصد از خانوارهای کشور (479590 خانوار) اعلام نمودند در خانواده خود دارای فردی با معلولیت و ناتوانی هستند. </a:t>
            </a:r>
            <a:endParaRPr lang="fa-IR" sz="3600" dirty="0" smtClean="0">
              <a:solidFill>
                <a:schemeClr val="bg1"/>
              </a:solidFill>
              <a:cs typeface="B Nazanin" pitchFamily="2" charset="-78"/>
            </a:endParaRPr>
          </a:p>
          <a:p>
            <a:pPr algn="just" rtl="1">
              <a:lnSpc>
                <a:spcPct val="120000"/>
              </a:lnSpc>
            </a:pPr>
            <a:r>
              <a:rPr lang="ar-SA" sz="3600" dirty="0" smtClean="0">
                <a:solidFill>
                  <a:schemeClr val="bg1"/>
                </a:solidFill>
                <a:cs typeface="B Nazanin" pitchFamily="2" charset="-78"/>
              </a:rPr>
              <a:t>از </a:t>
            </a:r>
            <a:r>
              <a:rPr lang="ar-SA" sz="3600" dirty="0">
                <a:solidFill>
                  <a:schemeClr val="bg1"/>
                </a:solidFill>
                <a:cs typeface="B Nazanin" pitchFamily="2" charset="-78"/>
              </a:rPr>
              <a:t>این تعداد خانوارهای دارای فرد نابینا 78174، ناشنوا 71858، معولیت جسمی 210645 و عقب ماندگی ذهنی 146921 خانوار اعلام شده است.</a:t>
            </a:r>
            <a:endParaRPr lang="en-US" sz="3600" b="1" dirty="0">
              <a:solidFill>
                <a:schemeClr val="bg1"/>
              </a:solidFill>
              <a:cs typeface="B Nazanin" pitchFamily="2" charset="-78"/>
            </a:endParaRPr>
          </a:p>
        </p:txBody>
      </p:sp>
    </p:spTree>
    <p:extLst>
      <p:ext uri="{BB962C8B-B14F-4D97-AF65-F5344CB8AC3E}">
        <p14:creationId xmlns:p14="http://schemas.microsoft.com/office/powerpoint/2010/main" val="3039814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pPr algn="r" rtl="1"/>
            <a:r>
              <a:rPr lang="fa-IR" b="1" dirty="0">
                <a:solidFill>
                  <a:srgbClr val="FFFF00"/>
                </a:solidFill>
                <a:cs typeface="B Nazanin" pitchFamily="2" charset="-78"/>
              </a:rPr>
              <a:t>آمارهای </a:t>
            </a:r>
            <a:r>
              <a:rPr lang="fa-IR" b="1" dirty="0" smtClean="0">
                <a:solidFill>
                  <a:srgbClr val="FFFF00"/>
                </a:solidFill>
                <a:cs typeface="B Nazanin" pitchFamily="2" charset="-78"/>
              </a:rPr>
              <a:t>ناتوانی </a:t>
            </a:r>
            <a:r>
              <a:rPr lang="fa-IR" b="1" dirty="0">
                <a:solidFill>
                  <a:srgbClr val="FFFF00"/>
                </a:solidFill>
                <a:cs typeface="B Nazanin" pitchFamily="2" charset="-78"/>
              </a:rPr>
              <a:t>و </a:t>
            </a:r>
            <a:r>
              <a:rPr lang="fa-IR" b="1" dirty="0" smtClean="0">
                <a:solidFill>
                  <a:srgbClr val="FFFF00"/>
                </a:solidFill>
                <a:cs typeface="B Nazanin" pitchFamily="2" charset="-78"/>
              </a:rPr>
              <a:t>معلولیت در ایران</a:t>
            </a:r>
            <a:endParaRPr lang="fa-IR" b="1" dirty="0">
              <a:solidFill>
                <a:srgbClr val="FFFF00"/>
              </a:solidFill>
              <a:cs typeface="B Nazanin" pitchFamily="2" charset="-78"/>
            </a:endParaRPr>
          </a:p>
        </p:txBody>
      </p:sp>
      <p:sp>
        <p:nvSpPr>
          <p:cNvPr id="3" name="Content Placeholder 2"/>
          <p:cNvSpPr>
            <a:spLocks noGrp="1"/>
          </p:cNvSpPr>
          <p:nvPr>
            <p:ph idx="1"/>
          </p:nvPr>
        </p:nvSpPr>
        <p:spPr>
          <a:xfrm>
            <a:off x="251520" y="1412776"/>
            <a:ext cx="8640960" cy="5256584"/>
          </a:xfrm>
        </p:spPr>
        <p:txBody>
          <a:bodyPr>
            <a:normAutofit fontScale="70000" lnSpcReduction="20000"/>
          </a:bodyPr>
          <a:lstStyle/>
          <a:p>
            <a:pPr algn="just" rtl="1">
              <a:lnSpc>
                <a:spcPct val="120000"/>
              </a:lnSpc>
            </a:pPr>
            <a:r>
              <a:rPr lang="ar-SA" sz="3600" dirty="0">
                <a:solidFill>
                  <a:schemeClr val="bg1"/>
                </a:solidFill>
                <a:cs typeface="B Nazanin" pitchFamily="2" charset="-78"/>
              </a:rPr>
              <a:t>در سرشماری سال </a:t>
            </a:r>
            <a:r>
              <a:rPr lang="ar-SA" sz="3600" b="1" dirty="0">
                <a:solidFill>
                  <a:srgbClr val="FFFF00"/>
                </a:solidFill>
                <a:cs typeface="B Nazanin" pitchFamily="2" charset="-78"/>
              </a:rPr>
              <a:t>1385</a:t>
            </a:r>
            <a:r>
              <a:rPr lang="ar-SA" sz="3600" dirty="0">
                <a:solidFill>
                  <a:schemeClr val="bg1"/>
                </a:solidFill>
                <a:cs typeface="B Nazanin" pitchFamily="2" charset="-78"/>
              </a:rPr>
              <a:t> بار دیگر واحد اندازه گیری به فرد دارای ناتوانی و معلولیت تغییر پیدا می کند و از سوی دیگر در مورد </a:t>
            </a:r>
            <a:r>
              <a:rPr lang="ar-SA" sz="3600" dirty="0">
                <a:solidFill>
                  <a:srgbClr val="FFFF00"/>
                </a:solidFill>
                <a:cs typeface="B Nazanin" pitchFamily="2" charset="-78"/>
              </a:rPr>
              <a:t>معلولیت های ذهنی </a:t>
            </a:r>
            <a:r>
              <a:rPr lang="ar-SA" sz="3600" dirty="0">
                <a:solidFill>
                  <a:schemeClr val="bg1"/>
                </a:solidFill>
                <a:cs typeface="B Nazanin" pitchFamily="2" charset="-78"/>
              </a:rPr>
              <a:t>هم جامعه مورد پرسش قرار می گیرد. </a:t>
            </a:r>
            <a:endParaRPr lang="fa-IR" sz="3600" dirty="0" smtClean="0">
              <a:solidFill>
                <a:schemeClr val="bg1"/>
              </a:solidFill>
              <a:cs typeface="B Nazanin" pitchFamily="2" charset="-78"/>
            </a:endParaRPr>
          </a:p>
          <a:p>
            <a:pPr algn="just" rtl="1">
              <a:lnSpc>
                <a:spcPct val="120000"/>
              </a:lnSpc>
            </a:pPr>
            <a:r>
              <a:rPr lang="ar-SA" sz="3600" dirty="0" smtClean="0">
                <a:solidFill>
                  <a:schemeClr val="bg1"/>
                </a:solidFill>
                <a:cs typeface="B Nazanin" pitchFamily="2" charset="-78"/>
              </a:rPr>
              <a:t>در </a:t>
            </a:r>
            <a:r>
              <a:rPr lang="ar-SA" sz="3600" dirty="0">
                <a:solidFill>
                  <a:schemeClr val="bg1"/>
                </a:solidFill>
                <a:cs typeface="B Nazanin" pitchFamily="2" charset="-78"/>
              </a:rPr>
              <a:t>این سال شاهد تغییر گسترده ای در ارقام سرشماری هستیم. جمعیت کل کشور در این سال به رقم 70495782 نفر بالغ می گردد. علاوه بر اینکه از ناشنوایی به طور مطلق سوال می شود از </a:t>
            </a:r>
            <a:r>
              <a:rPr lang="ar-SA" sz="3600" dirty="0" smtClean="0">
                <a:solidFill>
                  <a:schemeClr val="bg1"/>
                </a:solidFill>
                <a:cs typeface="B Nazanin" pitchFamily="2" charset="-78"/>
              </a:rPr>
              <a:t>اختلا</a:t>
            </a:r>
            <a:r>
              <a:rPr lang="fa-IR" sz="3600" dirty="0" smtClean="0">
                <a:solidFill>
                  <a:schemeClr val="bg1"/>
                </a:solidFill>
                <a:cs typeface="B Nazanin" pitchFamily="2" charset="-78"/>
              </a:rPr>
              <a:t>ل</a:t>
            </a:r>
            <a:r>
              <a:rPr lang="ar-SA" sz="3600" dirty="0" smtClean="0">
                <a:solidFill>
                  <a:schemeClr val="bg1"/>
                </a:solidFill>
                <a:cs typeface="B Nazanin" pitchFamily="2" charset="-78"/>
              </a:rPr>
              <a:t> </a:t>
            </a:r>
            <a:r>
              <a:rPr lang="ar-SA" sz="3600" dirty="0">
                <a:solidFill>
                  <a:schemeClr val="bg1"/>
                </a:solidFill>
                <a:cs typeface="B Nazanin" pitchFamily="2" charset="-78"/>
              </a:rPr>
              <a:t>های گفتار و صدا نیز پرسش به عمل می آید که مجموع اختلال های شنیداری را به رقم 244251 نفر می رساند. نابینایان با تغییرکمی همچون سرشماری های گذشته بالغ بر94231 نفر می باشند. تعداد افراد با معلولیت جسمی به 623672 نفر افزایش می یابد و پرسش از اختلال ذهنی تعداد 295218 نفر را شامل می سازد. </a:t>
            </a:r>
            <a:endParaRPr lang="fa-IR" sz="3600" dirty="0" smtClean="0">
              <a:solidFill>
                <a:schemeClr val="bg1"/>
              </a:solidFill>
              <a:cs typeface="B Nazanin" pitchFamily="2" charset="-78"/>
            </a:endParaRPr>
          </a:p>
          <a:p>
            <a:pPr algn="just" rtl="1">
              <a:lnSpc>
                <a:spcPct val="120000"/>
              </a:lnSpc>
            </a:pPr>
            <a:r>
              <a:rPr lang="ar-SA" sz="3600" dirty="0" smtClean="0">
                <a:solidFill>
                  <a:schemeClr val="bg1"/>
                </a:solidFill>
                <a:cs typeface="B Nazanin" pitchFamily="2" charset="-78"/>
              </a:rPr>
              <a:t>بر </a:t>
            </a:r>
            <a:r>
              <a:rPr lang="ar-SA" sz="3600" dirty="0">
                <a:solidFill>
                  <a:schemeClr val="bg1"/>
                </a:solidFill>
                <a:cs typeface="B Nazanin" pitchFamily="2" charset="-78"/>
              </a:rPr>
              <a:t>این اساس جمعیت افراد دارای ناتوانی و معلولیت حدود 101222 نفر به دست می آید. در نتیجه می توان گفت میزان شیوع ناتوانی و معلولیت در سرشماری 1385 بالغ بر </a:t>
            </a:r>
            <a:r>
              <a:rPr lang="ar-SA" sz="3600" b="1" dirty="0">
                <a:solidFill>
                  <a:srgbClr val="FFFF00"/>
                </a:solidFill>
                <a:cs typeface="B Nazanin" pitchFamily="2" charset="-78"/>
              </a:rPr>
              <a:t>1.43</a:t>
            </a:r>
            <a:r>
              <a:rPr lang="ar-SA" sz="3600" dirty="0">
                <a:solidFill>
                  <a:schemeClr val="bg1"/>
                </a:solidFill>
                <a:cs typeface="B Nazanin" pitchFamily="2" charset="-78"/>
              </a:rPr>
              <a:t> درصد بوده است. </a:t>
            </a:r>
            <a:endParaRPr lang="en-US" sz="3600" b="1" dirty="0">
              <a:solidFill>
                <a:schemeClr val="bg1"/>
              </a:solidFill>
              <a:cs typeface="B Nazanin" pitchFamily="2" charset="-78"/>
            </a:endParaRPr>
          </a:p>
        </p:txBody>
      </p:sp>
    </p:spTree>
    <p:extLst>
      <p:ext uri="{BB962C8B-B14F-4D97-AF65-F5344CB8AC3E}">
        <p14:creationId xmlns:p14="http://schemas.microsoft.com/office/powerpoint/2010/main" val="17965501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pPr algn="r" rtl="1"/>
            <a:r>
              <a:rPr lang="fa-IR" b="1" dirty="0">
                <a:solidFill>
                  <a:srgbClr val="FFFF00"/>
                </a:solidFill>
                <a:cs typeface="B Nazanin" pitchFamily="2" charset="-78"/>
              </a:rPr>
              <a:t>آمارهای </a:t>
            </a:r>
            <a:r>
              <a:rPr lang="fa-IR" b="1" dirty="0" smtClean="0">
                <a:solidFill>
                  <a:srgbClr val="FFFF00"/>
                </a:solidFill>
                <a:cs typeface="B Nazanin" pitchFamily="2" charset="-78"/>
              </a:rPr>
              <a:t>ناتوانی </a:t>
            </a:r>
            <a:r>
              <a:rPr lang="fa-IR" b="1" dirty="0">
                <a:solidFill>
                  <a:srgbClr val="FFFF00"/>
                </a:solidFill>
                <a:cs typeface="B Nazanin" pitchFamily="2" charset="-78"/>
              </a:rPr>
              <a:t>و </a:t>
            </a:r>
            <a:r>
              <a:rPr lang="fa-IR" b="1" dirty="0" smtClean="0">
                <a:solidFill>
                  <a:srgbClr val="FFFF00"/>
                </a:solidFill>
                <a:cs typeface="B Nazanin" pitchFamily="2" charset="-78"/>
              </a:rPr>
              <a:t>معلولیت در ایران</a:t>
            </a:r>
            <a:endParaRPr lang="fa-IR" b="1" dirty="0">
              <a:solidFill>
                <a:srgbClr val="FFFF00"/>
              </a:solidFill>
              <a:cs typeface="B Nazanin" pitchFamily="2" charset="-78"/>
            </a:endParaRPr>
          </a:p>
        </p:txBody>
      </p:sp>
      <p:sp>
        <p:nvSpPr>
          <p:cNvPr id="3" name="Content Placeholder 2"/>
          <p:cNvSpPr>
            <a:spLocks noGrp="1"/>
          </p:cNvSpPr>
          <p:nvPr>
            <p:ph idx="1"/>
          </p:nvPr>
        </p:nvSpPr>
        <p:spPr>
          <a:xfrm>
            <a:off x="251520" y="1412776"/>
            <a:ext cx="8640960" cy="5256584"/>
          </a:xfrm>
        </p:spPr>
        <p:txBody>
          <a:bodyPr>
            <a:normAutofit lnSpcReduction="10000"/>
          </a:bodyPr>
          <a:lstStyle/>
          <a:p>
            <a:pPr algn="just" rtl="1">
              <a:lnSpc>
                <a:spcPct val="120000"/>
              </a:lnSpc>
            </a:pPr>
            <a:r>
              <a:rPr lang="ar-SA" sz="3600" dirty="0">
                <a:solidFill>
                  <a:schemeClr val="bg1"/>
                </a:solidFill>
                <a:cs typeface="B Nazanin" pitchFamily="2" charset="-78"/>
              </a:rPr>
              <a:t>بر اساس سرشماری نفوس و مسکن سال1390 بار دیگر شاهد تغییر واحد اندازه گیری به خانوار هستیم. </a:t>
            </a:r>
            <a:endParaRPr lang="fa-IR" sz="3600" dirty="0" smtClean="0">
              <a:solidFill>
                <a:schemeClr val="bg1"/>
              </a:solidFill>
              <a:cs typeface="B Nazanin" pitchFamily="2" charset="-78"/>
            </a:endParaRPr>
          </a:p>
          <a:p>
            <a:pPr algn="just" rtl="1">
              <a:lnSpc>
                <a:spcPct val="120000"/>
              </a:lnSpc>
            </a:pPr>
            <a:r>
              <a:rPr lang="ar-SA" sz="3600" dirty="0" smtClean="0">
                <a:solidFill>
                  <a:schemeClr val="bg1"/>
                </a:solidFill>
                <a:cs typeface="B Nazanin" pitchFamily="2" charset="-78"/>
              </a:rPr>
              <a:t>از </a:t>
            </a:r>
            <a:r>
              <a:rPr lang="ar-SA" sz="3600" dirty="0">
                <a:solidFill>
                  <a:schemeClr val="bg1"/>
                </a:solidFill>
                <a:cs typeface="B Nazanin" pitchFamily="2" charset="-78"/>
              </a:rPr>
              <a:t>21185647 خانوار کشور، 919163 خانوار اعلام نموده اند که دارای عضو با معلولیت بوده اند. </a:t>
            </a:r>
            <a:endParaRPr lang="fa-IR" sz="3600" dirty="0" smtClean="0">
              <a:solidFill>
                <a:schemeClr val="bg1"/>
              </a:solidFill>
              <a:cs typeface="B Nazanin" pitchFamily="2" charset="-78"/>
            </a:endParaRPr>
          </a:p>
          <a:p>
            <a:pPr algn="just" rtl="1">
              <a:lnSpc>
                <a:spcPct val="120000"/>
              </a:lnSpc>
            </a:pPr>
            <a:r>
              <a:rPr lang="ar-SA" sz="3600" dirty="0" smtClean="0">
                <a:solidFill>
                  <a:schemeClr val="bg1"/>
                </a:solidFill>
                <a:cs typeface="B Nazanin" pitchFamily="2" charset="-78"/>
              </a:rPr>
              <a:t>بنابراین </a:t>
            </a:r>
            <a:r>
              <a:rPr lang="ar-SA" sz="3600" dirty="0">
                <a:solidFill>
                  <a:schemeClr val="bg1"/>
                </a:solidFill>
                <a:cs typeface="B Nazanin" pitchFamily="2" charset="-78"/>
              </a:rPr>
              <a:t>آمار، نسبت خانوارهای دارای عضو دارای معلولیت به کل خانوارهای کشور، برابر </a:t>
            </a:r>
            <a:r>
              <a:rPr lang="ar-SA" sz="3600" b="1" dirty="0">
                <a:solidFill>
                  <a:srgbClr val="FFFF00"/>
                </a:solidFill>
                <a:cs typeface="B Nazanin" pitchFamily="2" charset="-78"/>
              </a:rPr>
              <a:t>4.3</a:t>
            </a:r>
            <a:r>
              <a:rPr lang="ar-SA" sz="3600" dirty="0">
                <a:solidFill>
                  <a:schemeClr val="bg1"/>
                </a:solidFill>
                <a:cs typeface="B Nazanin" pitchFamily="2" charset="-78"/>
              </a:rPr>
              <a:t> درصد است. </a:t>
            </a:r>
            <a:endParaRPr lang="fa-IR" sz="3600" dirty="0" smtClean="0">
              <a:solidFill>
                <a:schemeClr val="bg1"/>
              </a:solidFill>
              <a:cs typeface="B Nazanin" pitchFamily="2" charset="-78"/>
            </a:endParaRPr>
          </a:p>
          <a:p>
            <a:pPr algn="just" rtl="1">
              <a:lnSpc>
                <a:spcPct val="120000"/>
              </a:lnSpc>
            </a:pPr>
            <a:r>
              <a:rPr lang="ar-SA" sz="3600" dirty="0" smtClean="0">
                <a:solidFill>
                  <a:schemeClr val="bg1"/>
                </a:solidFill>
                <a:cs typeface="B Nazanin" pitchFamily="2" charset="-78"/>
              </a:rPr>
              <a:t>به </a:t>
            </a:r>
            <a:r>
              <a:rPr lang="ar-SA" sz="3600" dirty="0">
                <a:solidFill>
                  <a:schemeClr val="bg1"/>
                </a:solidFill>
                <a:cs typeface="B Nazanin" pitchFamily="2" charset="-78"/>
              </a:rPr>
              <a:t>عبارت دیگر در بین هر 100 خانوار ساکن ایران، حدود 5 خانوار دارای عضو دارای معلولیت وجود داشته است. </a:t>
            </a:r>
            <a:endParaRPr lang="en-US" sz="3600" b="1" dirty="0">
              <a:solidFill>
                <a:schemeClr val="bg1"/>
              </a:solidFill>
              <a:cs typeface="B Nazanin" pitchFamily="2" charset="-78"/>
            </a:endParaRPr>
          </a:p>
        </p:txBody>
      </p:sp>
    </p:spTree>
    <p:extLst>
      <p:ext uri="{BB962C8B-B14F-4D97-AF65-F5344CB8AC3E}">
        <p14:creationId xmlns:p14="http://schemas.microsoft.com/office/powerpoint/2010/main" val="22316651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2501"/>
          <p:cNvPicPr>
            <a:picLocks noChangeAspect="1" noChangeArrowheads="1"/>
          </p:cNvPicPr>
          <p:nvPr/>
        </p:nvPicPr>
        <p:blipFill>
          <a:blip r:embed="rId2" cstate="print"/>
          <a:srcRect/>
          <a:stretch>
            <a:fillRect/>
          </a:stretch>
        </p:blipFill>
        <p:spPr bwMode="auto">
          <a:xfrm>
            <a:off x="0" y="0"/>
            <a:ext cx="10260013" cy="6824663"/>
          </a:xfrm>
          <a:prstGeom prst="rect">
            <a:avLst/>
          </a:prstGeom>
          <a:noFill/>
        </p:spPr>
      </p:pic>
    </p:spTree>
    <p:extLst>
      <p:ext uri="{BB962C8B-B14F-4D97-AF65-F5344CB8AC3E}">
        <p14:creationId xmlns:p14="http://schemas.microsoft.com/office/powerpoint/2010/main" val="11154771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0736" cy="6858000"/>
          </a:xfrm>
          <a:prstGeom prst="rect">
            <a:avLst/>
          </a:prstGeom>
        </p:spPr>
      </p:pic>
      <p:sp>
        <p:nvSpPr>
          <p:cNvPr id="5" name="Title 4"/>
          <p:cNvSpPr>
            <a:spLocks noGrp="1"/>
          </p:cNvSpPr>
          <p:nvPr>
            <p:ph type="title"/>
          </p:nvPr>
        </p:nvSpPr>
        <p:spPr>
          <a:xfrm>
            <a:off x="412440" y="110166"/>
            <a:ext cx="8229600" cy="1143000"/>
          </a:xfrm>
        </p:spPr>
        <p:txBody>
          <a:bodyPr>
            <a:normAutofit/>
          </a:bodyPr>
          <a:lstStyle/>
          <a:p>
            <a:r>
              <a:rPr lang="en-GB" b="1" dirty="0">
                <a:solidFill>
                  <a:schemeClr val="accent2">
                    <a:lumMod val="75000"/>
                  </a:schemeClr>
                </a:solidFill>
                <a:latin typeface="Arial"/>
                <a:cs typeface="Arial"/>
              </a:rPr>
              <a:t>Disability and </a:t>
            </a:r>
            <a:r>
              <a:rPr lang="en-GB" b="1" dirty="0" smtClean="0">
                <a:solidFill>
                  <a:schemeClr val="accent2">
                    <a:lumMod val="75000"/>
                  </a:schemeClr>
                </a:solidFill>
                <a:latin typeface="Arial"/>
                <a:cs typeface="Arial"/>
              </a:rPr>
              <a:t>disasters</a:t>
            </a:r>
            <a:endParaRPr lang="en-GB" dirty="0"/>
          </a:p>
        </p:txBody>
      </p:sp>
      <p:sp>
        <p:nvSpPr>
          <p:cNvPr id="6" name="Content Placeholder 5"/>
          <p:cNvSpPr>
            <a:spLocks noGrp="1"/>
          </p:cNvSpPr>
          <p:nvPr>
            <p:ph idx="1"/>
          </p:nvPr>
        </p:nvSpPr>
        <p:spPr>
          <a:xfrm>
            <a:off x="395536" y="1268760"/>
            <a:ext cx="8496944" cy="5256584"/>
          </a:xfrm>
        </p:spPr>
        <p:txBody>
          <a:bodyPr>
            <a:normAutofit/>
          </a:bodyPr>
          <a:lstStyle/>
          <a:p>
            <a:pPr eaLnBrk="0" fontAlgn="base" hangingPunct="0">
              <a:spcBef>
                <a:spcPct val="0"/>
              </a:spcBef>
              <a:spcAft>
                <a:spcPct val="0"/>
              </a:spcAft>
              <a:buFont typeface="Arial" charset="0"/>
              <a:buChar char="•"/>
            </a:pPr>
            <a:r>
              <a:rPr lang="en-GB" dirty="0"/>
              <a:t>A few Facts</a:t>
            </a:r>
            <a:endParaRPr lang="en-GB" dirty="0" smtClean="0">
              <a:solidFill>
                <a:srgbClr val="000000"/>
              </a:solidFill>
            </a:endParaRPr>
          </a:p>
          <a:p>
            <a:pPr eaLnBrk="0" fontAlgn="base" hangingPunct="0">
              <a:spcBef>
                <a:spcPct val="0"/>
              </a:spcBef>
              <a:spcAft>
                <a:spcPct val="0"/>
              </a:spcAft>
              <a:buFont typeface="Arial" charset="0"/>
              <a:buChar char="•"/>
            </a:pPr>
            <a:r>
              <a:rPr lang="en-GB" dirty="0" smtClean="0">
                <a:solidFill>
                  <a:srgbClr val="000000"/>
                </a:solidFill>
              </a:rPr>
              <a:t> </a:t>
            </a:r>
            <a:r>
              <a:rPr lang="en-GB" dirty="0">
                <a:solidFill>
                  <a:srgbClr val="000000"/>
                </a:solidFill>
              </a:rPr>
              <a:t>Every Year, approximately 20 million people with disability are affected by disasters</a:t>
            </a:r>
          </a:p>
          <a:p>
            <a:pPr eaLnBrk="0" fontAlgn="base" hangingPunct="0">
              <a:spcBef>
                <a:spcPct val="0"/>
              </a:spcBef>
              <a:spcAft>
                <a:spcPct val="0"/>
              </a:spcAft>
            </a:pPr>
            <a:endParaRPr lang="en-GB" dirty="0">
              <a:solidFill>
                <a:srgbClr val="000000"/>
              </a:solidFill>
            </a:endParaRPr>
          </a:p>
          <a:p>
            <a:pPr eaLnBrk="0" fontAlgn="base" hangingPunct="0">
              <a:spcBef>
                <a:spcPct val="0"/>
              </a:spcBef>
              <a:spcAft>
                <a:spcPct val="0"/>
              </a:spcAft>
              <a:buFont typeface="Arial" charset="0"/>
              <a:buChar char="•"/>
            </a:pPr>
            <a:r>
              <a:rPr lang="en-GB" dirty="0">
                <a:solidFill>
                  <a:srgbClr val="000000"/>
                </a:solidFill>
              </a:rPr>
              <a:t> </a:t>
            </a:r>
            <a:r>
              <a:rPr lang="en-GB" dirty="0" smtClean="0">
                <a:solidFill>
                  <a:srgbClr val="000000"/>
                </a:solidFill>
              </a:rPr>
              <a:t>15 </a:t>
            </a:r>
            <a:r>
              <a:rPr lang="en-GB" dirty="0">
                <a:solidFill>
                  <a:srgbClr val="000000"/>
                </a:solidFill>
              </a:rPr>
              <a:t>% of any population has some form of disabilities (WHO)</a:t>
            </a:r>
          </a:p>
          <a:p>
            <a:pPr eaLnBrk="0" fontAlgn="base" hangingPunct="0">
              <a:spcBef>
                <a:spcPct val="0"/>
              </a:spcBef>
              <a:spcAft>
                <a:spcPct val="0"/>
              </a:spcAft>
              <a:buFont typeface="Arial" charset="0"/>
              <a:buChar char="•"/>
            </a:pPr>
            <a:endParaRPr lang="en-GB" dirty="0">
              <a:solidFill>
                <a:srgbClr val="000000"/>
              </a:solidFill>
            </a:endParaRPr>
          </a:p>
          <a:p>
            <a:pPr eaLnBrk="0" fontAlgn="base" hangingPunct="0">
              <a:spcBef>
                <a:spcPct val="0"/>
              </a:spcBef>
              <a:spcAft>
                <a:spcPct val="0"/>
              </a:spcAft>
              <a:buFont typeface="Arial" charset="0"/>
              <a:buChar char="•"/>
            </a:pPr>
            <a:r>
              <a:rPr lang="en-GB" dirty="0">
                <a:solidFill>
                  <a:srgbClr val="000000"/>
                </a:solidFill>
              </a:rPr>
              <a:t> 15 to 20 % of the world poorest people have a disability (World Bank)</a:t>
            </a:r>
          </a:p>
          <a:p>
            <a:pPr eaLnBrk="0" fontAlgn="base" hangingPunct="0">
              <a:spcBef>
                <a:spcPct val="0"/>
              </a:spcBef>
              <a:spcAft>
                <a:spcPct val="0"/>
              </a:spcAft>
              <a:buFont typeface="Arial" charset="0"/>
              <a:buChar char="•"/>
            </a:pPr>
            <a:endParaRPr lang="en-GB" dirty="0">
              <a:solidFill>
                <a:srgbClr val="000000"/>
              </a:solidFill>
            </a:endParaRPr>
          </a:p>
        </p:txBody>
      </p:sp>
    </p:spTree>
    <p:extLst>
      <p:ext uri="{BB962C8B-B14F-4D97-AF65-F5344CB8AC3E}">
        <p14:creationId xmlns:p14="http://schemas.microsoft.com/office/powerpoint/2010/main" val="35671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0736" cy="6858000"/>
          </a:xfrm>
          <a:prstGeom prst="rect">
            <a:avLst/>
          </a:prstGeom>
        </p:spPr>
      </p:pic>
      <p:sp>
        <p:nvSpPr>
          <p:cNvPr id="5" name="Title 4"/>
          <p:cNvSpPr>
            <a:spLocks noGrp="1"/>
          </p:cNvSpPr>
          <p:nvPr>
            <p:ph type="title"/>
          </p:nvPr>
        </p:nvSpPr>
        <p:spPr>
          <a:xfrm>
            <a:off x="412440" y="110166"/>
            <a:ext cx="8229600" cy="1143000"/>
          </a:xfrm>
        </p:spPr>
        <p:txBody>
          <a:bodyPr>
            <a:normAutofit/>
          </a:bodyPr>
          <a:lstStyle/>
          <a:p>
            <a:r>
              <a:rPr lang="en-GB" b="1" dirty="0">
                <a:solidFill>
                  <a:schemeClr val="accent2">
                    <a:lumMod val="75000"/>
                  </a:schemeClr>
                </a:solidFill>
                <a:latin typeface="Arial"/>
                <a:cs typeface="Arial"/>
              </a:rPr>
              <a:t>Disability and </a:t>
            </a:r>
            <a:r>
              <a:rPr lang="en-GB" b="1" dirty="0" smtClean="0">
                <a:solidFill>
                  <a:schemeClr val="accent2">
                    <a:lumMod val="75000"/>
                  </a:schemeClr>
                </a:solidFill>
                <a:latin typeface="Arial"/>
                <a:cs typeface="Arial"/>
              </a:rPr>
              <a:t>disasters</a:t>
            </a:r>
            <a:endParaRPr lang="en-GB" dirty="0"/>
          </a:p>
        </p:txBody>
      </p:sp>
      <p:sp>
        <p:nvSpPr>
          <p:cNvPr id="6" name="Content Placeholder 5"/>
          <p:cNvSpPr>
            <a:spLocks noGrp="1"/>
          </p:cNvSpPr>
          <p:nvPr>
            <p:ph idx="1"/>
          </p:nvPr>
        </p:nvSpPr>
        <p:spPr>
          <a:xfrm>
            <a:off x="395536" y="1268760"/>
            <a:ext cx="8496944" cy="5256584"/>
          </a:xfrm>
        </p:spPr>
        <p:txBody>
          <a:bodyPr>
            <a:normAutofit fontScale="85000" lnSpcReduction="20000"/>
          </a:bodyPr>
          <a:lstStyle/>
          <a:p>
            <a:r>
              <a:rPr lang="en-US" dirty="0"/>
              <a:t>Natural and man-made disasters tend to have a </a:t>
            </a:r>
            <a:r>
              <a:rPr lang="en-US" dirty="0" err="1"/>
              <a:t>dispropotionate</a:t>
            </a:r>
            <a:r>
              <a:rPr lang="en-US" dirty="0"/>
              <a:t> impact on people with disabilities. This issue is </a:t>
            </a:r>
            <a:r>
              <a:rPr lang="en-US" dirty="0" err="1"/>
              <a:t>recognised</a:t>
            </a:r>
            <a:r>
              <a:rPr lang="en-US" dirty="0"/>
              <a:t> and addressed by Article 11 of the United Nations Convention on the Rights of Persons with Disabilities which states:</a:t>
            </a:r>
          </a:p>
          <a:p>
            <a:endParaRPr lang="en-US" dirty="0"/>
          </a:p>
          <a:p>
            <a:r>
              <a:rPr lang="en-US" dirty="0"/>
              <a:t>States Parties shall take, in accordance with their obligations under international law, including international humanitarian law and international human rights law, all necessary measures to ensure the protection and safety of persons with disabilities in situations of risk, including situations of armed conflict, humanitarian emergencies and the occurrence of natural disasters."[1]</a:t>
            </a:r>
            <a:endParaRPr lang="en-GB" dirty="0"/>
          </a:p>
          <a:p>
            <a:endParaRPr lang="en-GB" dirty="0"/>
          </a:p>
        </p:txBody>
      </p:sp>
    </p:spTree>
    <p:extLst>
      <p:ext uri="{BB962C8B-B14F-4D97-AF65-F5344CB8AC3E}">
        <p14:creationId xmlns:p14="http://schemas.microsoft.com/office/powerpoint/2010/main" val="39458575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4" name="Picture 2" descr="Deaf sign at shel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518150"/>
          </a:xfrm>
          <a:prstGeom prst="rect">
            <a:avLst/>
          </a:prstGeom>
          <a:noFill/>
          <a:extLst>
            <a:ext uri="{909E8E84-426E-40DD-AFC4-6F175D3DCCD1}">
              <a14:hiddenFill xmlns:a14="http://schemas.microsoft.com/office/drawing/2010/main">
                <a:solidFill>
                  <a:srgbClr val="FFFFFF"/>
                </a:solidFill>
              </a14:hiddenFill>
            </a:ext>
          </a:extLst>
        </p:spPr>
      </p:pic>
      <p:sp>
        <p:nvSpPr>
          <p:cNvPr id="197635" name="Text Box 3"/>
          <p:cNvSpPr txBox="1">
            <a:spLocks noChangeArrowheads="1"/>
          </p:cNvSpPr>
          <p:nvPr/>
        </p:nvSpPr>
        <p:spPr bwMode="auto">
          <a:xfrm>
            <a:off x="762000" y="55626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latin typeface="Arial" charset="0"/>
              </a:rPr>
              <a:t>Deaf section for Hurricane Katrina evacuees at the Houston Astrodome. </a:t>
            </a:r>
            <a:r>
              <a:rPr lang="en-US" sz="1000">
                <a:latin typeface="Arial" charset="0"/>
              </a:rPr>
              <a:t>(Houston, TX., 9/10/2005 --</a:t>
            </a:r>
            <a:r>
              <a:rPr lang="en-US" sz="1000">
                <a:solidFill>
                  <a:srgbClr val="050000"/>
                </a:solidFill>
                <a:latin typeface="Arial" charset="0"/>
              </a:rPr>
              <a:t> </a:t>
            </a:r>
            <a:r>
              <a:rPr lang="en-US" sz="1000">
                <a:latin typeface="Arial" charset="0"/>
              </a:rPr>
              <a:t>FEMA photo/Andrea Booher)</a:t>
            </a:r>
          </a:p>
        </p:txBody>
      </p:sp>
    </p:spTree>
    <p:extLst>
      <p:ext uri="{BB962C8B-B14F-4D97-AF65-F5344CB8AC3E}">
        <p14:creationId xmlns:p14="http://schemas.microsoft.com/office/powerpoint/2010/main" val="35352287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0736" cy="6858000"/>
          </a:xfrm>
          <a:prstGeom prst="rect">
            <a:avLst/>
          </a:prstGeom>
        </p:spPr>
      </p:pic>
      <p:sp>
        <p:nvSpPr>
          <p:cNvPr id="5" name="Title 4"/>
          <p:cNvSpPr>
            <a:spLocks noGrp="1"/>
          </p:cNvSpPr>
          <p:nvPr>
            <p:ph type="title"/>
          </p:nvPr>
        </p:nvSpPr>
        <p:spPr>
          <a:xfrm>
            <a:off x="412440" y="110166"/>
            <a:ext cx="8229600" cy="1143000"/>
          </a:xfrm>
        </p:spPr>
        <p:txBody>
          <a:bodyPr>
            <a:normAutofit fontScale="90000"/>
          </a:bodyPr>
          <a:lstStyle/>
          <a:p>
            <a:r>
              <a:rPr lang="en-US" b="1" dirty="0">
                <a:solidFill>
                  <a:schemeClr val="accent2">
                    <a:lumMod val="75000"/>
                  </a:schemeClr>
                </a:solidFill>
                <a:latin typeface="Arial"/>
                <a:cs typeface="Arial"/>
              </a:rPr>
              <a:t>People with disabilities in the aftermath of disasters</a:t>
            </a:r>
            <a:endParaRPr lang="en-GB" dirty="0"/>
          </a:p>
        </p:txBody>
      </p:sp>
      <p:sp>
        <p:nvSpPr>
          <p:cNvPr id="6" name="Content Placeholder 5"/>
          <p:cNvSpPr>
            <a:spLocks noGrp="1"/>
          </p:cNvSpPr>
          <p:nvPr>
            <p:ph idx="1"/>
          </p:nvPr>
        </p:nvSpPr>
        <p:spPr>
          <a:xfrm>
            <a:off x="395536" y="1268760"/>
            <a:ext cx="8496944" cy="5256584"/>
          </a:xfrm>
        </p:spPr>
        <p:txBody>
          <a:bodyPr>
            <a:normAutofit fontScale="62500" lnSpcReduction="20000"/>
          </a:bodyPr>
          <a:lstStyle/>
          <a:p>
            <a:r>
              <a:rPr lang="en-GB" sz="4000" b="1" i="1" dirty="0"/>
              <a:t>Persons with severe injuries </a:t>
            </a:r>
            <a:endParaRPr lang="en-GB" sz="4000" dirty="0"/>
          </a:p>
          <a:p>
            <a:pPr>
              <a:buFont typeface="Times" pitchFamily="18" charset="0"/>
              <a:buNone/>
            </a:pPr>
            <a:r>
              <a:rPr lang="en-GB" dirty="0"/>
              <a:t>	When disaster strikes people will experience physical and psychological traumas. In line with first medical attention, specific attention to prevent secondary complication and disability and ensure appropriate rehabilitation, follow-up and referral</a:t>
            </a:r>
          </a:p>
          <a:p>
            <a:r>
              <a:rPr lang="en-GB" sz="4000" b="1" i="1" dirty="0"/>
              <a:t>Persons with impairment leading to disability</a:t>
            </a:r>
            <a:endParaRPr lang="en-GB" sz="4000" dirty="0"/>
          </a:p>
          <a:p>
            <a:pPr>
              <a:buFont typeface="Times" pitchFamily="18" charset="0"/>
              <a:buNone/>
            </a:pPr>
            <a:r>
              <a:rPr lang="en-GB" dirty="0"/>
              <a:t>	When victims have acquired impairment as a consequence of disaster,  ensuring that people access to early rehabilitation services to facilitate recovery and to minimize disabilities as well as long term planning of services to ensure follow-up and comprehensive rehabilitation process</a:t>
            </a:r>
          </a:p>
          <a:p>
            <a:r>
              <a:rPr lang="en-GB" sz="4000" b="1" i="1" dirty="0"/>
              <a:t>Persons with previous disability</a:t>
            </a:r>
            <a:endParaRPr lang="en-GB" sz="4000" dirty="0"/>
          </a:p>
          <a:p>
            <a:r>
              <a:rPr lang="en-GB" dirty="0"/>
              <a:t>Persons with disabilities are part of any society, (This includes persons with chronic diseases such as diabetes; epilepsy that unattended could lead on a long-term period of disability). Ensure their visibility and their access to all relief activities with the objective to prevent worsening of disabilities and their participation and equal opportunities for them and their </a:t>
            </a:r>
            <a:r>
              <a:rPr lang="en-GB" dirty="0" err="1" smtClean="0"/>
              <a:t>familie</a:t>
            </a:r>
            <a:endParaRPr lang="en-GB" dirty="0"/>
          </a:p>
        </p:txBody>
      </p:sp>
    </p:spTree>
    <p:extLst>
      <p:ext uri="{BB962C8B-B14F-4D97-AF65-F5344CB8AC3E}">
        <p14:creationId xmlns:p14="http://schemas.microsoft.com/office/powerpoint/2010/main" val="2532013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FF00"/>
                </a:solidFill>
              </a:rPr>
              <a:t>Background</a:t>
            </a:r>
            <a:endParaRPr lang="en-US" b="1" dirty="0">
              <a:solidFill>
                <a:srgbClr val="FFFF00"/>
              </a:solidFill>
            </a:endParaRPr>
          </a:p>
        </p:txBody>
      </p:sp>
      <p:sp>
        <p:nvSpPr>
          <p:cNvPr id="3" name="Content Placeholder 2"/>
          <p:cNvSpPr>
            <a:spLocks noGrp="1"/>
          </p:cNvSpPr>
          <p:nvPr>
            <p:ph idx="1"/>
          </p:nvPr>
        </p:nvSpPr>
        <p:spPr>
          <a:xfrm>
            <a:off x="381000" y="1600200"/>
            <a:ext cx="8458200" cy="4876800"/>
          </a:xfrm>
        </p:spPr>
        <p:txBody>
          <a:bodyPr>
            <a:normAutofit/>
          </a:bodyPr>
          <a:lstStyle/>
          <a:p>
            <a:r>
              <a:rPr lang="en-US" dirty="0" smtClean="0">
                <a:solidFill>
                  <a:schemeClr val="bg1"/>
                </a:solidFill>
              </a:rPr>
              <a:t>People who have a disability are viewed as a </a:t>
            </a:r>
            <a:r>
              <a:rPr lang="en-US" dirty="0" smtClean="0">
                <a:solidFill>
                  <a:srgbClr val="FFFF00"/>
                </a:solidFill>
              </a:rPr>
              <a:t>minority group</a:t>
            </a:r>
            <a:r>
              <a:rPr lang="en-US" dirty="0" smtClean="0">
                <a:solidFill>
                  <a:schemeClr val="bg1"/>
                </a:solidFill>
              </a:rPr>
              <a:t>; however, they are the </a:t>
            </a:r>
            <a:r>
              <a:rPr lang="en-US" dirty="0" smtClean="0">
                <a:solidFill>
                  <a:srgbClr val="FFFF00"/>
                </a:solidFill>
              </a:rPr>
              <a:t>largest</a:t>
            </a:r>
            <a:r>
              <a:rPr lang="en-US" dirty="0" smtClean="0">
                <a:solidFill>
                  <a:schemeClr val="bg1"/>
                </a:solidFill>
              </a:rPr>
              <a:t> minority group in the world, </a:t>
            </a:r>
            <a:r>
              <a:rPr lang="en-US" dirty="0" smtClean="0">
                <a:solidFill>
                  <a:schemeClr val="bg1"/>
                </a:solidFill>
              </a:rPr>
              <a:t>two-thirds </a:t>
            </a:r>
            <a:r>
              <a:rPr lang="en-US" dirty="0" smtClean="0">
                <a:solidFill>
                  <a:schemeClr val="bg1"/>
                </a:solidFill>
              </a:rPr>
              <a:t>of whom live in developing countries.</a:t>
            </a:r>
          </a:p>
          <a:p>
            <a:r>
              <a:rPr lang="en-US" dirty="0" smtClean="0">
                <a:solidFill>
                  <a:schemeClr val="bg1"/>
                </a:solidFill>
              </a:rPr>
              <a:t>There are various ways of understanding of disability. Our understanding of disability influences the way we </a:t>
            </a:r>
            <a:r>
              <a:rPr lang="en-US" dirty="0" smtClean="0">
                <a:solidFill>
                  <a:srgbClr val="FFFF00"/>
                </a:solidFill>
              </a:rPr>
              <a:t>behave towards them </a:t>
            </a:r>
            <a:r>
              <a:rPr lang="en-US" dirty="0" smtClean="0">
                <a:solidFill>
                  <a:schemeClr val="bg1"/>
                </a:solidFill>
              </a:rPr>
              <a:t>and the way in which structure our educational institutions. </a:t>
            </a:r>
          </a:p>
          <a:p>
            <a:endParaRPr lang="en-US" dirty="0">
              <a:solidFill>
                <a:schemeClr val="bg1"/>
              </a:solidFill>
            </a:endParaRPr>
          </a:p>
        </p:txBody>
      </p:sp>
    </p:spTree>
    <p:extLst>
      <p:ext uri="{BB962C8B-B14F-4D97-AF65-F5344CB8AC3E}">
        <p14:creationId xmlns:p14="http://schemas.microsoft.com/office/powerpoint/2010/main" val="23488461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0736" cy="6858000"/>
          </a:xfrm>
          <a:prstGeom prst="rect">
            <a:avLst/>
          </a:prstGeom>
        </p:spPr>
      </p:pic>
      <p:sp>
        <p:nvSpPr>
          <p:cNvPr id="5" name="Title 4"/>
          <p:cNvSpPr>
            <a:spLocks noGrp="1"/>
          </p:cNvSpPr>
          <p:nvPr>
            <p:ph type="title"/>
          </p:nvPr>
        </p:nvSpPr>
        <p:spPr>
          <a:xfrm>
            <a:off x="412440" y="110166"/>
            <a:ext cx="8229600" cy="1143000"/>
          </a:xfrm>
        </p:spPr>
        <p:txBody>
          <a:bodyPr>
            <a:normAutofit/>
          </a:bodyPr>
          <a:lstStyle/>
          <a:p>
            <a:r>
              <a:rPr lang="en-US" b="1" dirty="0">
                <a:solidFill>
                  <a:schemeClr val="accent2">
                    <a:lumMod val="75000"/>
                  </a:schemeClr>
                </a:solidFill>
                <a:latin typeface="Arial"/>
                <a:cs typeface="Arial"/>
              </a:rPr>
              <a:t>Specific vulnerabilities</a:t>
            </a:r>
            <a:endParaRPr lang="en-GB" dirty="0"/>
          </a:p>
        </p:txBody>
      </p:sp>
      <p:sp>
        <p:nvSpPr>
          <p:cNvPr id="6" name="Content Placeholder 5"/>
          <p:cNvSpPr>
            <a:spLocks noGrp="1"/>
          </p:cNvSpPr>
          <p:nvPr>
            <p:ph idx="1"/>
          </p:nvPr>
        </p:nvSpPr>
        <p:spPr>
          <a:xfrm>
            <a:off x="395536" y="1268760"/>
            <a:ext cx="8496944" cy="5256584"/>
          </a:xfrm>
        </p:spPr>
        <p:txBody>
          <a:bodyPr>
            <a:normAutofit fontScale="70000" lnSpcReduction="20000"/>
          </a:bodyPr>
          <a:lstStyle/>
          <a:p>
            <a:r>
              <a:rPr lang="en-GB" sz="4000" dirty="0"/>
              <a:t>Disabled people </a:t>
            </a:r>
            <a:r>
              <a:rPr lang="en-GB" sz="4000" b="1" dirty="0"/>
              <a:t>tend to be invisible</a:t>
            </a:r>
            <a:r>
              <a:rPr lang="en-GB" sz="4000" dirty="0"/>
              <a:t> in emergency registration system</a:t>
            </a:r>
          </a:p>
          <a:p>
            <a:r>
              <a:rPr lang="en-GB" sz="4000" dirty="0"/>
              <a:t>Lack of </a:t>
            </a:r>
            <a:r>
              <a:rPr lang="en-GB" sz="4000" b="1" dirty="0"/>
              <a:t>awareness</a:t>
            </a:r>
            <a:r>
              <a:rPr lang="en-GB" sz="4000" dirty="0"/>
              <a:t> about disability among humanitarian organizations</a:t>
            </a:r>
          </a:p>
          <a:p>
            <a:r>
              <a:rPr lang="en-GB" sz="4000" dirty="0"/>
              <a:t>Disabled people are more affected by </a:t>
            </a:r>
            <a:r>
              <a:rPr lang="en-GB" sz="4000" b="1" dirty="0"/>
              <a:t>changes in environment</a:t>
            </a:r>
            <a:r>
              <a:rPr lang="en-GB" sz="4000" dirty="0"/>
              <a:t> resulting from disasters</a:t>
            </a:r>
          </a:p>
          <a:p>
            <a:r>
              <a:rPr lang="en-GB" sz="4000" b="1" dirty="0"/>
              <a:t>Inadequate physical Accessibility, </a:t>
            </a:r>
            <a:r>
              <a:rPr lang="en-GB" sz="4000" dirty="0"/>
              <a:t>loss or lack of mobility aids or appropriate assistance deprive them from rescue, evacuation, access to relief, safe location, adequate shelters…</a:t>
            </a:r>
          </a:p>
          <a:p>
            <a:r>
              <a:rPr lang="en-GB" sz="4000" b="1" dirty="0"/>
              <a:t>Emotional distress and trauma </a:t>
            </a:r>
            <a:r>
              <a:rPr lang="en-GB" sz="4000" dirty="0"/>
              <a:t>have more long term consequences</a:t>
            </a:r>
          </a:p>
          <a:p>
            <a:r>
              <a:rPr lang="en-GB" sz="4000" b="1" dirty="0"/>
              <a:t>Communication difficulties</a:t>
            </a:r>
          </a:p>
        </p:txBody>
      </p:sp>
    </p:spTree>
    <p:extLst>
      <p:ext uri="{BB962C8B-B14F-4D97-AF65-F5344CB8AC3E}">
        <p14:creationId xmlns:p14="http://schemas.microsoft.com/office/powerpoint/2010/main" val="1335748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0736" cy="6858000"/>
          </a:xfrm>
          <a:prstGeom prst="rect">
            <a:avLst/>
          </a:prstGeom>
        </p:spPr>
      </p:pic>
      <p:sp>
        <p:nvSpPr>
          <p:cNvPr id="4" name="Rectangle 3"/>
          <p:cNvSpPr/>
          <p:nvPr/>
        </p:nvSpPr>
        <p:spPr>
          <a:xfrm>
            <a:off x="466514" y="1124744"/>
            <a:ext cx="7993917" cy="400110"/>
          </a:xfrm>
          <a:prstGeom prst="rect">
            <a:avLst/>
          </a:prstGeom>
        </p:spPr>
        <p:txBody>
          <a:bodyPr wrap="square">
            <a:spAutoFit/>
          </a:bodyPr>
          <a:lstStyle/>
          <a:p>
            <a:endParaRPr lang="en-GB" sz="2000" dirty="0"/>
          </a:p>
        </p:txBody>
      </p:sp>
      <p:sp>
        <p:nvSpPr>
          <p:cNvPr id="5" name="Title 4"/>
          <p:cNvSpPr>
            <a:spLocks noGrp="1"/>
          </p:cNvSpPr>
          <p:nvPr>
            <p:ph type="title"/>
          </p:nvPr>
        </p:nvSpPr>
        <p:spPr>
          <a:xfrm>
            <a:off x="489977" y="209344"/>
            <a:ext cx="8229600" cy="1143000"/>
          </a:xfrm>
        </p:spPr>
        <p:txBody>
          <a:bodyPr>
            <a:normAutofit/>
          </a:bodyPr>
          <a:lstStyle/>
          <a:p>
            <a:r>
              <a:rPr lang="en-GB" b="1" dirty="0">
                <a:solidFill>
                  <a:schemeClr val="accent2">
                    <a:lumMod val="75000"/>
                  </a:schemeClr>
                </a:solidFill>
                <a:latin typeface="Arial"/>
                <a:cs typeface="Arial"/>
              </a:rPr>
              <a:t>R</a:t>
            </a:r>
            <a:r>
              <a:rPr lang="en-GB" b="1" dirty="0" smtClean="0">
                <a:solidFill>
                  <a:schemeClr val="accent2">
                    <a:lumMod val="75000"/>
                  </a:schemeClr>
                </a:solidFill>
                <a:latin typeface="Arial"/>
                <a:cs typeface="Arial"/>
              </a:rPr>
              <a:t>esearch</a:t>
            </a:r>
            <a:endParaRPr lang="en-GB" dirty="0"/>
          </a:p>
        </p:txBody>
      </p:sp>
      <p:sp>
        <p:nvSpPr>
          <p:cNvPr id="6" name="Content Placeholder 5"/>
          <p:cNvSpPr>
            <a:spLocks noGrp="1"/>
          </p:cNvSpPr>
          <p:nvPr>
            <p:ph idx="1"/>
          </p:nvPr>
        </p:nvSpPr>
        <p:spPr/>
        <p:txBody>
          <a:bodyPr>
            <a:normAutofit fontScale="85000" lnSpcReduction="20000"/>
          </a:bodyPr>
          <a:lstStyle/>
          <a:p>
            <a:r>
              <a:rPr lang="en-US" dirty="0"/>
              <a:t>There is limited research knowledge, but many anecdotal reports, on what happens when disasters impact people with </a:t>
            </a:r>
            <a:r>
              <a:rPr lang="en-US" dirty="0">
                <a:hlinkClick r:id="rId3" tooltip="Disabilities"/>
              </a:rPr>
              <a:t>disabilities</a:t>
            </a:r>
            <a:r>
              <a:rPr lang="en-US" dirty="0"/>
              <a:t>.</a:t>
            </a:r>
            <a:r>
              <a:rPr lang="en-US" baseline="30000" dirty="0">
                <a:hlinkClick r:id="rId4"/>
              </a:rPr>
              <a:t>[2]</a:t>
            </a:r>
            <a:r>
              <a:rPr lang="en-US" baseline="30000" dirty="0">
                <a:hlinkClick r:id="rId5"/>
              </a:rPr>
              <a:t>[3]</a:t>
            </a:r>
            <a:r>
              <a:rPr lang="en-US" dirty="0"/>
              <a:t> Individuals with disabilities may be greatly affected by natural disasters.</a:t>
            </a:r>
            <a:r>
              <a:rPr lang="en-US" baseline="30000" dirty="0">
                <a:hlinkClick r:id="rId4"/>
              </a:rPr>
              <a:t>[2]</a:t>
            </a:r>
            <a:r>
              <a:rPr lang="en-US" baseline="30000" dirty="0">
                <a:hlinkClick r:id="rId6"/>
              </a:rPr>
              <a:t>[4]</a:t>
            </a:r>
            <a:r>
              <a:rPr lang="en-US" dirty="0"/>
              <a:t> Those with physical disabilities can be at risk when evacuating if assistance is not available. Individuals with </a:t>
            </a:r>
            <a:r>
              <a:rPr lang="en-US" dirty="0">
                <a:hlinkClick r:id="rId7" tooltip="Cognitive impairments"/>
              </a:rPr>
              <a:t>cognitive impairments</a:t>
            </a:r>
            <a:r>
              <a:rPr lang="en-US" dirty="0"/>
              <a:t> may struggle with understanding instructions that must be followed in the event a disaster occurs.</a:t>
            </a:r>
            <a:r>
              <a:rPr lang="en-US" baseline="30000" dirty="0">
                <a:hlinkClick r:id="rId8"/>
              </a:rPr>
              <a:t>[5]</a:t>
            </a:r>
            <a:r>
              <a:rPr lang="en-US" baseline="30000" dirty="0">
                <a:hlinkClick r:id="rId9"/>
              </a:rPr>
              <a:t>[6]</a:t>
            </a:r>
            <a:r>
              <a:rPr lang="en-US" baseline="30000" dirty="0">
                <a:hlinkClick r:id="rId6"/>
              </a:rPr>
              <a:t>[4]</a:t>
            </a:r>
            <a:r>
              <a:rPr lang="en-US" dirty="0"/>
              <a:t> Those who are </a:t>
            </a:r>
            <a:r>
              <a:rPr lang="en-US" dirty="0">
                <a:hlinkClick r:id="rId10" tooltip="Blindness"/>
              </a:rPr>
              <a:t>blind</a:t>
            </a:r>
            <a:r>
              <a:rPr lang="en-US" dirty="0"/>
              <a:t>, </a:t>
            </a:r>
            <a:r>
              <a:rPr lang="en-US" dirty="0">
                <a:hlinkClick r:id="rId11" tooltip="Hearing impaired"/>
              </a:rPr>
              <a:t>hearing impaired</a:t>
            </a:r>
            <a:r>
              <a:rPr lang="en-US" dirty="0"/>
              <a:t>, etc. may have difficulty communicating during the emergency. All of these factors can increase the degree of variation of risk in disaster situations with disabled individuals.</a:t>
            </a:r>
            <a:r>
              <a:rPr lang="en-US" baseline="30000" dirty="0">
                <a:hlinkClick r:id="rId12"/>
              </a:rPr>
              <a:t>[7]</a:t>
            </a:r>
            <a:endParaRPr lang="en-GB" dirty="0"/>
          </a:p>
          <a:p>
            <a:endParaRPr lang="en-GB" dirty="0"/>
          </a:p>
        </p:txBody>
      </p:sp>
    </p:spTree>
    <p:extLst>
      <p:ext uri="{BB962C8B-B14F-4D97-AF65-F5344CB8AC3E}">
        <p14:creationId xmlns:p14="http://schemas.microsoft.com/office/powerpoint/2010/main" val="2118990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0736" cy="6858000"/>
          </a:xfrm>
          <a:prstGeom prst="rect">
            <a:avLst/>
          </a:prstGeom>
        </p:spPr>
      </p:pic>
      <p:sp>
        <p:nvSpPr>
          <p:cNvPr id="5" name="Title 4"/>
          <p:cNvSpPr>
            <a:spLocks noGrp="1"/>
          </p:cNvSpPr>
          <p:nvPr>
            <p:ph type="title"/>
          </p:nvPr>
        </p:nvSpPr>
        <p:spPr>
          <a:xfrm>
            <a:off x="455568" y="260648"/>
            <a:ext cx="8229600" cy="1143000"/>
          </a:xfrm>
        </p:spPr>
        <p:txBody>
          <a:bodyPr>
            <a:normAutofit/>
          </a:bodyPr>
          <a:lstStyle/>
          <a:p>
            <a:r>
              <a:rPr lang="en-GB" b="1" dirty="0" smtClean="0">
                <a:solidFill>
                  <a:schemeClr val="accent2">
                    <a:lumMod val="75000"/>
                  </a:schemeClr>
                </a:solidFill>
                <a:latin typeface="Arial"/>
                <a:cs typeface="Arial"/>
              </a:rPr>
              <a:t>Discrimination</a:t>
            </a:r>
            <a:endParaRPr lang="en-GB" dirty="0"/>
          </a:p>
        </p:txBody>
      </p:sp>
      <p:sp>
        <p:nvSpPr>
          <p:cNvPr id="6" name="Content Placeholder 5"/>
          <p:cNvSpPr>
            <a:spLocks noGrp="1"/>
          </p:cNvSpPr>
          <p:nvPr>
            <p:ph idx="1"/>
          </p:nvPr>
        </p:nvSpPr>
        <p:spPr/>
        <p:txBody>
          <a:bodyPr>
            <a:normAutofit lnSpcReduction="10000"/>
          </a:bodyPr>
          <a:lstStyle/>
          <a:p>
            <a:r>
              <a:rPr lang="en-US" dirty="0"/>
              <a:t>Some research studies have found discrimination against individuals with disabilities during all phases of the disaster cycle.</a:t>
            </a:r>
            <a:r>
              <a:rPr lang="en-US" baseline="30000" dirty="0">
                <a:hlinkClick r:id="rId3"/>
              </a:rPr>
              <a:t>[2]</a:t>
            </a:r>
            <a:r>
              <a:rPr lang="en-US" dirty="0"/>
              <a:t> The most common limitation is that people cannot </a:t>
            </a:r>
            <a:r>
              <a:rPr lang="en-US" dirty="0">
                <a:hlinkClick r:id="rId4" tooltip="Accessibility"/>
              </a:rPr>
              <a:t>physically access</a:t>
            </a:r>
            <a:r>
              <a:rPr lang="en-US" dirty="0"/>
              <a:t> buildings </a:t>
            </a:r>
            <a:r>
              <a:rPr lang="en-US" dirty="0">
                <a:hlinkClick r:id="rId5" tooltip="Transport"/>
              </a:rPr>
              <a:t>or transport</a:t>
            </a:r>
            <a:r>
              <a:rPr lang="en-US" dirty="0"/>
              <a:t>, as well as access disaster-related services.</a:t>
            </a:r>
            <a:r>
              <a:rPr lang="en-US" baseline="30000" dirty="0">
                <a:hlinkClick r:id="rId3"/>
              </a:rPr>
              <a:t>[2]</a:t>
            </a:r>
            <a:r>
              <a:rPr lang="en-US" dirty="0"/>
              <a:t> The exclusion of these individuals is caused in part by the lack of disability-related training provided to emergency planners and </a:t>
            </a:r>
            <a:r>
              <a:rPr lang="en-US" dirty="0">
                <a:hlinkClick r:id="rId6" tooltip="Disaster relief"/>
              </a:rPr>
              <a:t>disaster relief</a:t>
            </a:r>
            <a:r>
              <a:rPr lang="en-US" dirty="0"/>
              <a:t> personnel.</a:t>
            </a:r>
            <a:r>
              <a:rPr lang="en-US" baseline="30000" dirty="0">
                <a:hlinkClick r:id="rId7"/>
              </a:rPr>
              <a:t>[8]</a:t>
            </a:r>
            <a:endParaRPr lang="en-GB" dirty="0"/>
          </a:p>
          <a:p>
            <a:endParaRPr lang="en-GB" dirty="0"/>
          </a:p>
        </p:txBody>
      </p:sp>
    </p:spTree>
    <p:extLst>
      <p:ext uri="{BB962C8B-B14F-4D97-AF65-F5344CB8AC3E}">
        <p14:creationId xmlns:p14="http://schemas.microsoft.com/office/powerpoint/2010/main" val="23363461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0736" cy="6858000"/>
          </a:xfrm>
          <a:prstGeom prst="rect">
            <a:avLst/>
          </a:prstGeom>
        </p:spPr>
      </p:pic>
      <p:sp>
        <p:nvSpPr>
          <p:cNvPr id="5" name="Title 4"/>
          <p:cNvSpPr>
            <a:spLocks noGrp="1"/>
          </p:cNvSpPr>
          <p:nvPr>
            <p:ph type="title"/>
          </p:nvPr>
        </p:nvSpPr>
        <p:spPr>
          <a:xfrm>
            <a:off x="611560" y="260648"/>
            <a:ext cx="8229600" cy="1143000"/>
          </a:xfrm>
        </p:spPr>
        <p:txBody>
          <a:bodyPr>
            <a:normAutofit fontScale="90000"/>
          </a:bodyPr>
          <a:lstStyle/>
          <a:p>
            <a:r>
              <a:rPr lang="en-US" b="1" dirty="0">
                <a:solidFill>
                  <a:schemeClr val="accent2">
                    <a:lumMod val="75000"/>
                  </a:schemeClr>
                </a:solidFill>
                <a:latin typeface="Arial"/>
                <a:cs typeface="Arial"/>
              </a:rPr>
              <a:t>Disability in disaster management </a:t>
            </a:r>
            <a:r>
              <a:rPr lang="en-US" b="1" dirty="0" smtClean="0">
                <a:solidFill>
                  <a:schemeClr val="accent2">
                    <a:lumMod val="75000"/>
                  </a:schemeClr>
                </a:solidFill>
                <a:latin typeface="Arial"/>
                <a:cs typeface="Arial"/>
              </a:rPr>
              <a:t>planning</a:t>
            </a:r>
            <a:endParaRPr lang="en-GB" dirty="0"/>
          </a:p>
        </p:txBody>
      </p:sp>
      <p:sp>
        <p:nvSpPr>
          <p:cNvPr id="6" name="Content Placeholder 5"/>
          <p:cNvSpPr>
            <a:spLocks noGrp="1"/>
          </p:cNvSpPr>
          <p:nvPr>
            <p:ph idx="1"/>
          </p:nvPr>
        </p:nvSpPr>
        <p:spPr/>
        <p:txBody>
          <a:bodyPr/>
          <a:lstStyle/>
          <a:p>
            <a:r>
              <a:rPr lang="en-US" dirty="0"/>
              <a:t>Disability as a factor in </a:t>
            </a:r>
            <a:r>
              <a:rPr lang="en-US" dirty="0">
                <a:hlinkClick r:id="rId3" tooltip="Disaster planning"/>
              </a:rPr>
              <a:t>disaster planning</a:t>
            </a:r>
            <a:r>
              <a:rPr lang="en-US" dirty="0"/>
              <a:t> is an issue that is receiving attention from some disaster management jurisdictions while various </a:t>
            </a:r>
            <a:r>
              <a:rPr lang="en-US" dirty="0">
                <a:hlinkClick r:id="rId4" tooltip="Disability rights"/>
              </a:rPr>
              <a:t>disability rights</a:t>
            </a:r>
            <a:r>
              <a:rPr lang="en-US" dirty="0"/>
              <a:t> organizations are active in lobbying and education efforts for authorities to include the needs of disabled members of the public in their planning.</a:t>
            </a:r>
            <a:r>
              <a:rPr lang="en-US" baseline="30000" dirty="0">
                <a:hlinkClick r:id="rId5"/>
              </a:rPr>
              <a:t>[9]</a:t>
            </a:r>
            <a:r>
              <a:rPr lang="en-US" baseline="30000" dirty="0">
                <a:hlinkClick r:id="rId6"/>
              </a:rPr>
              <a:t>[10]</a:t>
            </a:r>
            <a:r>
              <a:rPr lang="en-US" baseline="30000" dirty="0">
                <a:hlinkClick r:id="rId7"/>
              </a:rPr>
              <a:t>[11]</a:t>
            </a:r>
            <a:r>
              <a:rPr lang="en-US" baseline="30000" dirty="0">
                <a:hlinkClick r:id="rId8"/>
              </a:rPr>
              <a:t>[12]</a:t>
            </a:r>
            <a:endParaRPr lang="en-GB" dirty="0"/>
          </a:p>
          <a:p>
            <a:endParaRPr lang="en-GB" dirty="0"/>
          </a:p>
        </p:txBody>
      </p:sp>
    </p:spTree>
    <p:extLst>
      <p:ext uri="{BB962C8B-B14F-4D97-AF65-F5344CB8AC3E}">
        <p14:creationId xmlns:p14="http://schemas.microsoft.com/office/powerpoint/2010/main" val="1826231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0272"/>
          <p:cNvPicPr>
            <a:picLocks noChangeAspect="1" noChangeArrowheads="1"/>
          </p:cNvPicPr>
          <p:nvPr/>
        </p:nvPicPr>
        <p:blipFill>
          <a:blip r:embed="rId2" cstate="print"/>
          <a:srcRect/>
          <a:stretch>
            <a:fillRect/>
          </a:stretch>
        </p:blipFill>
        <p:spPr bwMode="auto">
          <a:xfrm>
            <a:off x="-109538" y="-196850"/>
            <a:ext cx="9937751" cy="7054850"/>
          </a:xfrm>
          <a:prstGeom prst="rect">
            <a:avLst/>
          </a:prstGeom>
          <a:noFill/>
        </p:spPr>
      </p:pic>
    </p:spTree>
    <p:extLst>
      <p:ext uri="{BB962C8B-B14F-4D97-AF65-F5344CB8AC3E}">
        <p14:creationId xmlns:p14="http://schemas.microsoft.com/office/powerpoint/2010/main" val="38515974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7" name="Picture 3" descr="093"/>
          <p:cNvPicPr>
            <a:picLocks noChangeAspect="1" noChangeArrowheads="1"/>
          </p:cNvPicPr>
          <p:nvPr/>
        </p:nvPicPr>
        <p:blipFill>
          <a:blip r:embed="rId2" cstate="print"/>
          <a:srcRect/>
          <a:stretch>
            <a:fillRect/>
          </a:stretch>
        </p:blipFill>
        <p:spPr bwMode="auto">
          <a:xfrm>
            <a:off x="2290763" y="-3175"/>
            <a:ext cx="4562475" cy="6861175"/>
          </a:xfrm>
          <a:prstGeom prst="rect">
            <a:avLst/>
          </a:prstGeom>
          <a:noFill/>
        </p:spPr>
      </p:pic>
    </p:spTree>
    <p:extLst>
      <p:ext uri="{BB962C8B-B14F-4D97-AF65-F5344CB8AC3E}">
        <p14:creationId xmlns:p14="http://schemas.microsoft.com/office/powerpoint/2010/main" val="3627822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3568" y="116632"/>
            <a:ext cx="8204448" cy="668338"/>
          </a:xfrm>
        </p:spPr>
        <p:txBody>
          <a:bodyPr lIns="92075" tIns="46038" rIns="92075" bIns="46038">
            <a:noAutofit/>
          </a:bodyPr>
          <a:lstStyle/>
          <a:p>
            <a:pPr algn="r" rtl="1" eaLnBrk="1" fontAlgn="auto" hangingPunct="1">
              <a:spcAft>
                <a:spcPts val="0"/>
              </a:spcAft>
              <a:defRPr/>
            </a:pPr>
            <a:r>
              <a:rPr lang="ar-SA" altLang="en-US" sz="4000" b="1" dirty="0" smtClean="0">
                <a:solidFill>
                  <a:srgbClr val="E90969"/>
                </a:solidFill>
                <a:cs typeface="B Nazanin" panose="00000400000000000000" pitchFamily="2" charset="-78"/>
              </a:rPr>
              <a:t>روند تاريخي</a:t>
            </a:r>
            <a:endParaRPr lang="en-US" altLang="en-US" sz="4000" b="1" dirty="0" smtClean="0">
              <a:solidFill>
                <a:srgbClr val="E90969"/>
              </a:solidFill>
              <a:cs typeface="B Nazanin" panose="00000400000000000000" pitchFamily="2" charset="-78"/>
            </a:endParaRPr>
          </a:p>
        </p:txBody>
      </p:sp>
      <p:graphicFrame>
        <p:nvGraphicFramePr>
          <p:cNvPr id="2" name="Diagram 1"/>
          <p:cNvGraphicFramePr/>
          <p:nvPr>
            <p:extLst>
              <p:ext uri="{D42A27DB-BD31-4B8C-83A1-F6EECF244321}">
                <p14:modId xmlns:p14="http://schemas.microsoft.com/office/powerpoint/2010/main" val="3620449478"/>
              </p:ext>
            </p:extLst>
          </p:nvPr>
        </p:nvGraphicFramePr>
        <p:xfrm>
          <a:off x="251520" y="692696"/>
          <a:ext cx="8640960"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365205"/>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42988" y="260350"/>
            <a:ext cx="7024687" cy="962025"/>
          </a:xfrm>
        </p:spPr>
        <p:txBody>
          <a:bodyPr lIns="92075" tIns="46038" rIns="92075" bIns="46038">
            <a:normAutofit/>
          </a:bodyPr>
          <a:lstStyle/>
          <a:p>
            <a:pPr algn="r" rtl="1" eaLnBrk="1" fontAlgn="auto" hangingPunct="1">
              <a:spcAft>
                <a:spcPts val="0"/>
              </a:spcAft>
              <a:defRPr/>
            </a:pPr>
            <a:r>
              <a:rPr lang="ar-SA" sz="5400" b="1" dirty="0" smtClean="0">
                <a:solidFill>
                  <a:srgbClr val="E90969"/>
                </a:solidFill>
                <a:effectLst>
                  <a:outerShdw blurRad="38100" dist="38100" dir="2700000" algn="tl">
                    <a:srgbClr val="000000"/>
                  </a:outerShdw>
                </a:effectLst>
                <a:cs typeface="B Mitra" pitchFamily="2" charset="-78"/>
              </a:rPr>
              <a:t>تعاريف معلوليت قبل </a:t>
            </a:r>
            <a:r>
              <a:rPr lang="fa-IR" sz="5400" b="1" dirty="0" smtClean="0">
                <a:solidFill>
                  <a:srgbClr val="E90969"/>
                </a:solidFill>
                <a:effectLst>
                  <a:outerShdw blurRad="38100" dist="38100" dir="2700000" algn="tl">
                    <a:srgbClr val="000000"/>
                  </a:outerShdw>
                </a:effectLst>
                <a:cs typeface="B Mitra" pitchFamily="2" charset="-78"/>
              </a:rPr>
              <a:t>از 1980</a:t>
            </a:r>
            <a:endParaRPr lang="en-US" sz="5400" b="1" dirty="0" smtClean="0">
              <a:solidFill>
                <a:srgbClr val="E90969"/>
              </a:solidFill>
              <a:effectLst>
                <a:outerShdw blurRad="38100" dist="38100" dir="2700000" algn="tl">
                  <a:srgbClr val="000000"/>
                </a:outerShdw>
              </a:effectLst>
              <a:cs typeface="B Mitra" pitchFamily="2" charset="-78"/>
            </a:endParaRPr>
          </a:p>
        </p:txBody>
      </p:sp>
      <p:sp>
        <p:nvSpPr>
          <p:cNvPr id="2052" name="Rectangle 3"/>
          <p:cNvSpPr>
            <a:spLocks noGrp="1" noChangeArrowheads="1"/>
          </p:cNvSpPr>
          <p:nvPr>
            <p:ph sz="quarter" idx="13"/>
          </p:nvPr>
        </p:nvSpPr>
        <p:spPr>
          <a:xfrm>
            <a:off x="274638" y="2133600"/>
            <a:ext cx="8594725" cy="4102100"/>
          </a:xfrm>
        </p:spPr>
        <p:txBody>
          <a:bodyPr lIns="92075" tIns="46038" rIns="92075" bIns="46038"/>
          <a:lstStyle/>
          <a:p>
            <a:pPr indent="-173736" algn="r" rtl="1" eaLnBrk="1" fontAlgn="auto" hangingPunct="1">
              <a:spcAft>
                <a:spcPts val="0"/>
              </a:spcAft>
              <a:buFont typeface="Arial" pitchFamily="34" charset="0"/>
              <a:buChar char="•"/>
              <a:defRPr/>
            </a:pPr>
            <a:r>
              <a:rPr lang="ar-SA" altLang="en-US" sz="3200" b="1" dirty="0" smtClean="0">
                <a:solidFill>
                  <a:srgbClr val="003300"/>
                </a:solidFill>
                <a:cs typeface="B Mitra" pitchFamily="2" charset="-78"/>
              </a:rPr>
              <a:t>ناتوان در اداره خود و</a:t>
            </a:r>
            <a:r>
              <a:rPr lang="en-GB" altLang="en-US" sz="3200" b="1" dirty="0" smtClean="0">
                <a:solidFill>
                  <a:srgbClr val="003300"/>
                </a:solidFill>
                <a:cs typeface="B Mitra" pitchFamily="2" charset="-78"/>
              </a:rPr>
              <a:t> </a:t>
            </a:r>
            <a:r>
              <a:rPr lang="ar-SA" altLang="en-US" sz="3200" b="1" dirty="0" smtClean="0">
                <a:solidFill>
                  <a:srgbClr val="003300"/>
                </a:solidFill>
                <a:cs typeface="B Mitra" pitchFamily="2" charset="-78"/>
              </a:rPr>
              <a:t>وظايف خانوادگي</a:t>
            </a:r>
            <a:endParaRPr lang="en-US" altLang="en-US" sz="3200" b="1" dirty="0" smtClean="0">
              <a:solidFill>
                <a:srgbClr val="003300"/>
              </a:solidFill>
              <a:cs typeface="B Mitra" pitchFamily="2" charset="-78"/>
            </a:endParaRPr>
          </a:p>
          <a:p>
            <a:pPr indent="-173736" algn="r" rtl="1" eaLnBrk="1" fontAlgn="auto" hangingPunct="1">
              <a:spcAft>
                <a:spcPts val="0"/>
              </a:spcAft>
              <a:buFont typeface="Arial" pitchFamily="34" charset="0"/>
              <a:buChar char="•"/>
              <a:defRPr/>
            </a:pPr>
            <a:r>
              <a:rPr lang="ar-SA" altLang="en-US" sz="3200" b="1" dirty="0" smtClean="0">
                <a:solidFill>
                  <a:srgbClr val="003300"/>
                </a:solidFill>
                <a:cs typeface="B Mitra" pitchFamily="2" charset="-78"/>
              </a:rPr>
              <a:t>ناتوان در</a:t>
            </a:r>
            <a:r>
              <a:rPr lang="en-GB" altLang="en-US" sz="3200" b="1" dirty="0" smtClean="0">
                <a:solidFill>
                  <a:srgbClr val="003300"/>
                </a:solidFill>
                <a:cs typeface="B Mitra" pitchFamily="2" charset="-78"/>
              </a:rPr>
              <a:t> </a:t>
            </a:r>
            <a:r>
              <a:rPr lang="ar-SA" altLang="en-US" sz="3200" b="1" dirty="0" smtClean="0">
                <a:solidFill>
                  <a:srgbClr val="003300"/>
                </a:solidFill>
                <a:cs typeface="B Mitra" pitchFamily="2" charset="-78"/>
              </a:rPr>
              <a:t>مراقبت از</a:t>
            </a:r>
            <a:r>
              <a:rPr lang="en-GB" altLang="en-US" sz="3200" b="1" dirty="0" smtClean="0">
                <a:solidFill>
                  <a:srgbClr val="003300"/>
                </a:solidFill>
                <a:cs typeface="B Mitra" pitchFamily="2" charset="-78"/>
              </a:rPr>
              <a:t> </a:t>
            </a:r>
            <a:r>
              <a:rPr lang="ar-SA" altLang="en-US" sz="3200" b="1" dirty="0" smtClean="0">
                <a:solidFill>
                  <a:srgbClr val="003300"/>
                </a:solidFill>
                <a:cs typeface="B Mitra" pitchFamily="2" charset="-78"/>
              </a:rPr>
              <a:t>خود</a:t>
            </a:r>
            <a:endParaRPr lang="en-US" altLang="en-US" sz="3200" b="1" dirty="0" smtClean="0">
              <a:solidFill>
                <a:srgbClr val="003300"/>
              </a:solidFill>
              <a:cs typeface="B Mitra" pitchFamily="2" charset="-78"/>
            </a:endParaRPr>
          </a:p>
          <a:p>
            <a:pPr indent="-173736" algn="r" rtl="1" eaLnBrk="1" fontAlgn="auto" hangingPunct="1">
              <a:spcAft>
                <a:spcPts val="0"/>
              </a:spcAft>
              <a:buFont typeface="Arial" pitchFamily="34" charset="0"/>
              <a:buChar char="•"/>
              <a:defRPr/>
            </a:pPr>
            <a:r>
              <a:rPr lang="ar-SA" altLang="en-US" sz="3200" b="1" dirty="0" smtClean="0">
                <a:solidFill>
                  <a:srgbClr val="003300"/>
                </a:solidFill>
                <a:cs typeface="B Mitra" pitchFamily="2" charset="-78"/>
              </a:rPr>
              <a:t>ناتوان در</a:t>
            </a:r>
            <a:r>
              <a:rPr lang="en-GB" altLang="en-US" sz="3200" b="1" dirty="0" smtClean="0">
                <a:solidFill>
                  <a:srgbClr val="003300"/>
                </a:solidFill>
                <a:cs typeface="B Mitra" pitchFamily="2" charset="-78"/>
              </a:rPr>
              <a:t> </a:t>
            </a:r>
            <a:r>
              <a:rPr lang="ar-SA" altLang="en-US" sz="3200" b="1" dirty="0" smtClean="0">
                <a:solidFill>
                  <a:srgbClr val="003300"/>
                </a:solidFill>
                <a:cs typeface="B Mitra" pitchFamily="2" charset="-78"/>
              </a:rPr>
              <a:t>كسب حرفه و</a:t>
            </a:r>
            <a:r>
              <a:rPr lang="en-GB" altLang="en-US" sz="3200" b="1" dirty="0" smtClean="0">
                <a:solidFill>
                  <a:srgbClr val="003300"/>
                </a:solidFill>
                <a:cs typeface="B Mitra" pitchFamily="2" charset="-78"/>
              </a:rPr>
              <a:t> </a:t>
            </a:r>
            <a:r>
              <a:rPr lang="ar-SA" altLang="en-US" sz="3200" b="1" dirty="0" smtClean="0">
                <a:solidFill>
                  <a:srgbClr val="003300"/>
                </a:solidFill>
                <a:cs typeface="B Mitra" pitchFamily="2" charset="-78"/>
              </a:rPr>
              <a:t>انجام فعاليت</a:t>
            </a:r>
            <a:r>
              <a:rPr lang="en-GB" altLang="en-US" sz="3200" b="1" dirty="0" smtClean="0">
                <a:solidFill>
                  <a:srgbClr val="003300"/>
                </a:solidFill>
                <a:cs typeface="B Mitra" pitchFamily="2" charset="-78"/>
              </a:rPr>
              <a:t> </a:t>
            </a:r>
            <a:r>
              <a:rPr lang="ar-SA" altLang="en-US" sz="3200" b="1" dirty="0" smtClean="0">
                <a:solidFill>
                  <a:srgbClr val="003300"/>
                </a:solidFill>
                <a:cs typeface="B Mitra" pitchFamily="2" charset="-78"/>
              </a:rPr>
              <a:t>هاي اجتماعي</a:t>
            </a:r>
            <a:endParaRPr lang="en-US" altLang="en-US" sz="3200" b="1" dirty="0" smtClean="0">
              <a:solidFill>
                <a:srgbClr val="003300"/>
              </a:solidFill>
              <a:cs typeface="B Mitra" pitchFamily="2" charset="-78"/>
            </a:endParaRPr>
          </a:p>
          <a:p>
            <a:pPr indent="-173736" algn="r" rtl="1" eaLnBrk="1" fontAlgn="auto" hangingPunct="1">
              <a:spcAft>
                <a:spcPts val="0"/>
              </a:spcAft>
              <a:buFont typeface="Arial" pitchFamily="34" charset="0"/>
              <a:buChar char="•"/>
              <a:defRPr/>
            </a:pPr>
            <a:r>
              <a:rPr lang="ar-SA" altLang="en-US" sz="3200" b="1" dirty="0" smtClean="0">
                <a:solidFill>
                  <a:srgbClr val="003300"/>
                </a:solidFill>
                <a:cs typeface="B Mitra" pitchFamily="2" charset="-78"/>
              </a:rPr>
              <a:t>داراي مشكل در فعاليت</a:t>
            </a:r>
            <a:r>
              <a:rPr lang="en-GB" altLang="en-US" sz="3200" b="1" dirty="0" smtClean="0">
                <a:solidFill>
                  <a:srgbClr val="003300"/>
                </a:solidFill>
                <a:cs typeface="B Mitra" pitchFamily="2" charset="-78"/>
              </a:rPr>
              <a:t> </a:t>
            </a:r>
            <a:r>
              <a:rPr lang="ar-SA" altLang="en-US" sz="3200" b="1" dirty="0" smtClean="0">
                <a:solidFill>
                  <a:srgbClr val="003300"/>
                </a:solidFill>
                <a:cs typeface="B Mitra" pitchFamily="2" charset="-78"/>
              </a:rPr>
              <a:t>هاي روزمره زندگي</a:t>
            </a:r>
            <a:r>
              <a:rPr lang="en-US" altLang="en-US" sz="3200" b="1" dirty="0" smtClean="0">
                <a:solidFill>
                  <a:srgbClr val="003300"/>
                </a:solidFill>
                <a:cs typeface="B Mitra" pitchFamily="2" charset="-78"/>
              </a:rPr>
              <a:t> </a:t>
            </a:r>
          </a:p>
        </p:txBody>
      </p:sp>
      <p:graphicFrame>
        <p:nvGraphicFramePr>
          <p:cNvPr id="14340" name="Object 19"/>
          <p:cNvGraphicFramePr>
            <a:graphicFrameLocks/>
          </p:cNvGraphicFramePr>
          <p:nvPr/>
        </p:nvGraphicFramePr>
        <p:xfrm>
          <a:off x="323850" y="2852738"/>
          <a:ext cx="1558925" cy="3016250"/>
        </p:xfrm>
        <a:graphic>
          <a:graphicData uri="http://schemas.openxmlformats.org/presentationml/2006/ole">
            <mc:AlternateContent xmlns:mc="http://schemas.openxmlformats.org/markup-compatibility/2006">
              <mc:Choice xmlns:v="urn:schemas-microsoft-com:vml" Requires="v">
                <p:oleObj spid="_x0000_s3096" name="ClipArt" r:id="rId4" imgW="1748023" imgH="3657600" progId="">
                  <p:embed/>
                </p:oleObj>
              </mc:Choice>
              <mc:Fallback>
                <p:oleObj name="ClipArt" r:id="rId4" imgW="1748023" imgH="365760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852738"/>
                        <a:ext cx="1558925"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9191208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63563" y="333375"/>
            <a:ext cx="8016875" cy="914400"/>
          </a:xfrm>
        </p:spPr>
        <p:txBody>
          <a:bodyPr/>
          <a:lstStyle/>
          <a:p>
            <a:pPr eaLnBrk="1" hangingPunct="1"/>
            <a:r>
              <a:rPr lang="en-US" altLang="en-US" sz="4000" b="1" dirty="0" smtClean="0">
                <a:solidFill>
                  <a:srgbClr val="E90969"/>
                </a:solidFill>
                <a:cs typeface="B Mitra" pitchFamily="2" charset="-78"/>
              </a:rPr>
              <a:t>TRADITIONAL PERSPECTIVES</a:t>
            </a:r>
          </a:p>
        </p:txBody>
      </p:sp>
      <p:sp>
        <p:nvSpPr>
          <p:cNvPr id="59395" name="Rectangle 3"/>
          <p:cNvSpPr>
            <a:spLocks noGrp="1" noChangeArrowheads="1"/>
          </p:cNvSpPr>
          <p:nvPr>
            <p:ph type="body" sz="half" idx="1"/>
          </p:nvPr>
        </p:nvSpPr>
        <p:spPr>
          <a:xfrm>
            <a:off x="1905000" y="1828800"/>
            <a:ext cx="2895600" cy="1676400"/>
          </a:xfrm>
        </p:spPr>
        <p:txBody>
          <a:bodyPr/>
          <a:lstStyle/>
          <a:p>
            <a:pPr indent="-173736" eaLnBrk="1" fontAlgn="auto" hangingPunct="1">
              <a:spcAft>
                <a:spcPts val="0"/>
              </a:spcAft>
              <a:buFont typeface="Wingdings" pitchFamily="2" charset="2"/>
              <a:buNone/>
              <a:defRPr/>
            </a:pPr>
            <a:endParaRPr lang="en-US" altLang="en-US" sz="2800" smtClean="0">
              <a:cs typeface="B Mitra" pitchFamily="2" charset="-78"/>
            </a:endParaRPr>
          </a:p>
          <a:p>
            <a:pPr indent="-173736" eaLnBrk="1" fontAlgn="auto" hangingPunct="1">
              <a:spcAft>
                <a:spcPts val="0"/>
              </a:spcAft>
              <a:buClr>
                <a:schemeClr val="tx1"/>
              </a:buClr>
              <a:buFont typeface="Wingdings" pitchFamily="2" charset="2"/>
              <a:buChar char="Ø"/>
              <a:defRPr/>
            </a:pPr>
            <a:r>
              <a:rPr lang="en-US" altLang="en-US" smtClean="0">
                <a:cs typeface="B Mitra" pitchFamily="2" charset="-78"/>
              </a:rPr>
              <a:t>Too sick</a:t>
            </a:r>
          </a:p>
          <a:p>
            <a:pPr indent="-173736" eaLnBrk="1" fontAlgn="auto" hangingPunct="1">
              <a:spcAft>
                <a:spcPts val="0"/>
              </a:spcAft>
              <a:buClr>
                <a:schemeClr val="tx1"/>
              </a:buClr>
              <a:buFont typeface="Wingdings" pitchFamily="2" charset="2"/>
              <a:buChar char="Ø"/>
              <a:defRPr/>
            </a:pPr>
            <a:r>
              <a:rPr lang="en-US" altLang="en-US" smtClean="0">
                <a:cs typeface="B Mitra" pitchFamily="2" charset="-78"/>
              </a:rPr>
              <a:t>Too retarded</a:t>
            </a:r>
          </a:p>
        </p:txBody>
      </p:sp>
      <p:pic>
        <p:nvPicPr>
          <p:cNvPr id="59398" name="Picture 6" descr="10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l="17647" r="7843" b="15765"/>
          <a:stretch>
            <a:fillRect/>
          </a:stretch>
        </p:blipFill>
        <p:spPr bwMode="auto">
          <a:xfrm>
            <a:off x="914400" y="3527425"/>
            <a:ext cx="3429000" cy="2460625"/>
          </a:xfrm>
        </p:spPr>
      </p:pic>
      <p:pic>
        <p:nvPicPr>
          <p:cNvPr id="59400" name="Picture 8" descr="17"/>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r="6250" b="5162"/>
          <a:stretch>
            <a:fillRect/>
          </a:stretch>
        </p:blipFill>
        <p:spPr bwMode="auto">
          <a:xfrm>
            <a:off x="4724400" y="3505200"/>
            <a:ext cx="3581400" cy="2466975"/>
          </a:xfrm>
        </p:spPr>
      </p:pic>
      <p:sp>
        <p:nvSpPr>
          <p:cNvPr id="59396" name="Text Box 4"/>
          <p:cNvSpPr txBox="1">
            <a:spLocks noChangeArrowheads="1"/>
          </p:cNvSpPr>
          <p:nvPr/>
        </p:nvSpPr>
        <p:spPr bwMode="auto">
          <a:xfrm>
            <a:off x="381000" y="1676400"/>
            <a:ext cx="807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algn="r" rtl="1" eaLnBrk="0" fontAlgn="base" hangingPunct="0">
              <a:spcBef>
                <a:spcPct val="0"/>
              </a:spcBef>
              <a:spcAft>
                <a:spcPct val="0"/>
              </a:spcAft>
              <a:defRPr sz="2400" b="1" i="1">
                <a:solidFill>
                  <a:schemeClr val="tx1"/>
                </a:solidFill>
                <a:latin typeface="Arial" charset="0"/>
                <a:cs typeface="Arial" charset="0"/>
              </a:defRPr>
            </a:lvl6pPr>
            <a:lvl7pPr marL="2971800" indent="-228600" algn="r" rtl="1" eaLnBrk="0" fontAlgn="base" hangingPunct="0">
              <a:spcBef>
                <a:spcPct val="0"/>
              </a:spcBef>
              <a:spcAft>
                <a:spcPct val="0"/>
              </a:spcAft>
              <a:defRPr sz="2400" b="1" i="1">
                <a:solidFill>
                  <a:schemeClr val="tx1"/>
                </a:solidFill>
                <a:latin typeface="Arial" charset="0"/>
                <a:cs typeface="Arial" charset="0"/>
              </a:defRPr>
            </a:lvl7pPr>
            <a:lvl8pPr marL="3429000" indent="-228600" algn="r" rtl="1" eaLnBrk="0" fontAlgn="base" hangingPunct="0">
              <a:spcBef>
                <a:spcPct val="0"/>
              </a:spcBef>
              <a:spcAft>
                <a:spcPct val="0"/>
              </a:spcAft>
              <a:defRPr sz="2400" b="1" i="1">
                <a:solidFill>
                  <a:schemeClr val="tx1"/>
                </a:solidFill>
                <a:latin typeface="Arial" charset="0"/>
                <a:cs typeface="Arial" charset="0"/>
              </a:defRPr>
            </a:lvl8pPr>
            <a:lvl9pPr marL="3886200" indent="-228600" algn="r" rtl="1" eaLnBrk="0" fontAlgn="base" hangingPunct="0">
              <a:spcBef>
                <a:spcPct val="0"/>
              </a:spcBef>
              <a:spcAft>
                <a:spcPct val="0"/>
              </a:spcAft>
              <a:defRPr sz="2400" b="1" i="1">
                <a:solidFill>
                  <a:schemeClr val="tx1"/>
                </a:solidFill>
                <a:latin typeface="Arial" charset="0"/>
                <a:cs typeface="Arial" charset="0"/>
              </a:defRPr>
            </a:lvl9pPr>
          </a:lstStyle>
          <a:p>
            <a:pPr algn="l" rtl="0">
              <a:spcBef>
                <a:spcPct val="50000"/>
              </a:spcBef>
            </a:pPr>
            <a:r>
              <a:rPr lang="en-US" altLang="en-US" sz="2800">
                <a:cs typeface="Tahoma" pitchFamily="34" charset="0"/>
              </a:rPr>
              <a:t>Labeling the person as Incapable of Change, e.g.</a:t>
            </a:r>
          </a:p>
        </p:txBody>
      </p:sp>
      <p:sp>
        <p:nvSpPr>
          <p:cNvPr id="59402" name="Text Box 10"/>
          <p:cNvSpPr txBox="1">
            <a:spLocks noChangeArrowheads="1"/>
          </p:cNvSpPr>
          <p:nvPr/>
        </p:nvSpPr>
        <p:spPr bwMode="auto">
          <a:xfrm>
            <a:off x="4572000" y="2286000"/>
            <a:ext cx="28956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i="1">
                <a:solidFill>
                  <a:schemeClr val="tx1"/>
                </a:solidFill>
                <a:latin typeface="Arial" charset="0"/>
                <a:cs typeface="Arial" charset="0"/>
              </a:defRPr>
            </a:lvl1pPr>
            <a:lvl2pPr marL="742950" indent="-285750" eaLnBrk="0" hangingPunct="0">
              <a:defRPr sz="2400" b="1" i="1">
                <a:solidFill>
                  <a:schemeClr val="tx1"/>
                </a:solidFill>
                <a:latin typeface="Arial" charset="0"/>
                <a:cs typeface="Arial" charset="0"/>
              </a:defRPr>
            </a:lvl2pPr>
            <a:lvl3pPr marL="1143000" indent="-228600" eaLnBrk="0" hangingPunct="0">
              <a:defRPr sz="2400" b="1" i="1">
                <a:solidFill>
                  <a:schemeClr val="tx1"/>
                </a:solidFill>
                <a:latin typeface="Arial" charset="0"/>
                <a:cs typeface="Arial" charset="0"/>
              </a:defRPr>
            </a:lvl3pPr>
            <a:lvl4pPr marL="1600200" indent="-228600" eaLnBrk="0" hangingPunct="0">
              <a:defRPr sz="2400" b="1" i="1">
                <a:solidFill>
                  <a:schemeClr val="tx1"/>
                </a:solidFill>
                <a:latin typeface="Arial" charset="0"/>
                <a:cs typeface="Arial" charset="0"/>
              </a:defRPr>
            </a:lvl4pPr>
            <a:lvl5pPr marL="2057400" indent="-228600" eaLnBrk="0" hangingPunct="0">
              <a:defRPr sz="2400" b="1" i="1">
                <a:solidFill>
                  <a:schemeClr val="tx1"/>
                </a:solidFill>
                <a:latin typeface="Arial" charset="0"/>
                <a:cs typeface="Arial" charset="0"/>
              </a:defRPr>
            </a:lvl5pPr>
            <a:lvl6pPr marL="2514600" indent="-228600" algn="r" rtl="1" eaLnBrk="0" fontAlgn="base" hangingPunct="0">
              <a:spcBef>
                <a:spcPct val="0"/>
              </a:spcBef>
              <a:spcAft>
                <a:spcPct val="0"/>
              </a:spcAft>
              <a:defRPr sz="2400" b="1" i="1">
                <a:solidFill>
                  <a:schemeClr val="tx1"/>
                </a:solidFill>
                <a:latin typeface="Arial" charset="0"/>
                <a:cs typeface="Arial" charset="0"/>
              </a:defRPr>
            </a:lvl6pPr>
            <a:lvl7pPr marL="2971800" indent="-228600" algn="r" rtl="1" eaLnBrk="0" fontAlgn="base" hangingPunct="0">
              <a:spcBef>
                <a:spcPct val="0"/>
              </a:spcBef>
              <a:spcAft>
                <a:spcPct val="0"/>
              </a:spcAft>
              <a:defRPr sz="2400" b="1" i="1">
                <a:solidFill>
                  <a:schemeClr val="tx1"/>
                </a:solidFill>
                <a:latin typeface="Arial" charset="0"/>
                <a:cs typeface="Arial" charset="0"/>
              </a:defRPr>
            </a:lvl7pPr>
            <a:lvl8pPr marL="3429000" indent="-228600" algn="r" rtl="1" eaLnBrk="0" fontAlgn="base" hangingPunct="0">
              <a:spcBef>
                <a:spcPct val="0"/>
              </a:spcBef>
              <a:spcAft>
                <a:spcPct val="0"/>
              </a:spcAft>
              <a:defRPr sz="2400" b="1" i="1">
                <a:solidFill>
                  <a:schemeClr val="tx1"/>
                </a:solidFill>
                <a:latin typeface="Arial" charset="0"/>
                <a:cs typeface="Arial" charset="0"/>
              </a:defRPr>
            </a:lvl8pPr>
            <a:lvl9pPr marL="3886200" indent="-228600" algn="r" rtl="1" eaLnBrk="0" fontAlgn="base" hangingPunct="0">
              <a:spcBef>
                <a:spcPct val="0"/>
              </a:spcBef>
              <a:spcAft>
                <a:spcPct val="0"/>
              </a:spcAft>
              <a:defRPr sz="2400" b="1" i="1">
                <a:solidFill>
                  <a:schemeClr val="tx1"/>
                </a:solidFill>
                <a:latin typeface="Arial" charset="0"/>
                <a:cs typeface="Arial" charset="0"/>
              </a:defRPr>
            </a:lvl9pPr>
          </a:lstStyle>
          <a:p>
            <a:pPr algn="l" rtl="0">
              <a:lnSpc>
                <a:spcPct val="115000"/>
              </a:lnSpc>
              <a:buFont typeface="Wingdings" pitchFamily="2" charset="2"/>
              <a:buChar char="Ø"/>
            </a:pPr>
            <a:r>
              <a:rPr lang="en-US" altLang="en-US">
                <a:cs typeface="Tahoma" pitchFamily="34" charset="0"/>
              </a:rPr>
              <a:t> Too crazy</a:t>
            </a:r>
          </a:p>
          <a:p>
            <a:pPr algn="l" rtl="0">
              <a:lnSpc>
                <a:spcPct val="115000"/>
              </a:lnSpc>
              <a:buFont typeface="Wingdings" pitchFamily="2" charset="2"/>
              <a:buChar char="Ø"/>
            </a:pPr>
            <a:r>
              <a:rPr lang="en-US" altLang="en-US">
                <a:cs typeface="Tahoma" pitchFamily="34" charset="0"/>
              </a:rPr>
              <a:t> Too worthless</a:t>
            </a:r>
          </a:p>
        </p:txBody>
      </p:sp>
    </p:spTree>
    <p:extLst>
      <p:ext uri="{BB962C8B-B14F-4D97-AF65-F5344CB8AC3E}">
        <p14:creationId xmlns:p14="http://schemas.microsoft.com/office/powerpoint/2010/main" val="1191015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fade">
                                      <p:cBhvr>
                                        <p:cTn id="7" dur="2000"/>
                                        <p:tgtEl>
                                          <p:spTgt spid="59398"/>
                                        </p:tgtEl>
                                      </p:cBhvr>
                                    </p:animEffect>
                                    <p:anim calcmode="lin" valueType="num">
                                      <p:cBhvr>
                                        <p:cTn id="8" dur="2000" fill="hold"/>
                                        <p:tgtEl>
                                          <p:spTgt spid="59398"/>
                                        </p:tgtEl>
                                        <p:attrNameLst>
                                          <p:attrName>style.rotation</p:attrName>
                                        </p:attrNameLst>
                                      </p:cBhvr>
                                      <p:tavLst>
                                        <p:tav tm="0">
                                          <p:val>
                                            <p:fltVal val="720"/>
                                          </p:val>
                                        </p:tav>
                                        <p:tav tm="100000">
                                          <p:val>
                                            <p:fltVal val="0"/>
                                          </p:val>
                                        </p:tav>
                                      </p:tavLst>
                                    </p:anim>
                                    <p:anim calcmode="lin" valueType="num">
                                      <p:cBhvr>
                                        <p:cTn id="9" dur="2000" fill="hold"/>
                                        <p:tgtEl>
                                          <p:spTgt spid="59398"/>
                                        </p:tgtEl>
                                        <p:attrNameLst>
                                          <p:attrName>ppt_h</p:attrName>
                                        </p:attrNameLst>
                                      </p:cBhvr>
                                      <p:tavLst>
                                        <p:tav tm="0">
                                          <p:val>
                                            <p:fltVal val="0"/>
                                          </p:val>
                                        </p:tav>
                                        <p:tav tm="100000">
                                          <p:val>
                                            <p:strVal val="#ppt_h"/>
                                          </p:val>
                                        </p:tav>
                                      </p:tavLst>
                                    </p:anim>
                                    <p:anim calcmode="lin" valueType="num">
                                      <p:cBhvr>
                                        <p:cTn id="10" dur="2000" fill="hold"/>
                                        <p:tgtEl>
                                          <p:spTgt spid="59398"/>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59400"/>
                                        </p:tgtEl>
                                        <p:attrNameLst>
                                          <p:attrName>style.visibility</p:attrName>
                                        </p:attrNameLst>
                                      </p:cBhvr>
                                      <p:to>
                                        <p:strVal val="visible"/>
                                      </p:to>
                                    </p:set>
                                    <p:animEffect transition="in" filter="fade">
                                      <p:cBhvr>
                                        <p:cTn id="13" dur="2000"/>
                                        <p:tgtEl>
                                          <p:spTgt spid="59400"/>
                                        </p:tgtEl>
                                      </p:cBhvr>
                                    </p:animEffect>
                                    <p:anim calcmode="lin" valueType="num">
                                      <p:cBhvr>
                                        <p:cTn id="14" dur="2000" fill="hold"/>
                                        <p:tgtEl>
                                          <p:spTgt spid="59400"/>
                                        </p:tgtEl>
                                        <p:attrNameLst>
                                          <p:attrName>style.rotation</p:attrName>
                                        </p:attrNameLst>
                                      </p:cBhvr>
                                      <p:tavLst>
                                        <p:tav tm="0">
                                          <p:val>
                                            <p:fltVal val="720"/>
                                          </p:val>
                                        </p:tav>
                                        <p:tav tm="100000">
                                          <p:val>
                                            <p:fltVal val="0"/>
                                          </p:val>
                                        </p:tav>
                                      </p:tavLst>
                                    </p:anim>
                                    <p:anim calcmode="lin" valueType="num">
                                      <p:cBhvr>
                                        <p:cTn id="15" dur="2000" fill="hold"/>
                                        <p:tgtEl>
                                          <p:spTgt spid="59400"/>
                                        </p:tgtEl>
                                        <p:attrNameLst>
                                          <p:attrName>ppt_h</p:attrName>
                                        </p:attrNameLst>
                                      </p:cBhvr>
                                      <p:tavLst>
                                        <p:tav tm="0">
                                          <p:val>
                                            <p:fltVal val="0"/>
                                          </p:val>
                                        </p:tav>
                                        <p:tav tm="100000">
                                          <p:val>
                                            <p:strVal val="#ppt_h"/>
                                          </p:val>
                                        </p:tav>
                                      </p:tavLst>
                                    </p:anim>
                                    <p:anim calcmode="lin" valueType="num">
                                      <p:cBhvr>
                                        <p:cTn id="16" dur="2000" fill="hold"/>
                                        <p:tgtEl>
                                          <p:spTgt spid="59400"/>
                                        </p:tgtEl>
                                        <p:attrNameLst>
                                          <p:attrName>ppt_w</p:attrName>
                                        </p:attrNameLst>
                                      </p:cBhvr>
                                      <p:tavLst>
                                        <p:tav tm="0">
                                          <p:val>
                                            <p:fltVal val="0"/>
                                          </p:val>
                                        </p:tav>
                                        <p:tav tm="100000">
                                          <p:val>
                                            <p:strVal val="#ppt_w"/>
                                          </p:val>
                                        </p:tav>
                                      </p:tavLst>
                                    </p:anim>
                                  </p:childTnLst>
                                </p:cTn>
                              </p:par>
                              <p:par>
                                <p:cTn id="17" presetID="31" presetClass="entr" presetSubtype="0" fill="hold" grpId="0" nodeType="withEffect">
                                  <p:stCondLst>
                                    <p:cond delay="0"/>
                                  </p:stCondLst>
                                  <p:iterate type="lt">
                                    <p:tmPct val="4500"/>
                                  </p:iterate>
                                  <p:childTnLst>
                                    <p:set>
                                      <p:cBhvr>
                                        <p:cTn id="18" dur="1" fill="hold">
                                          <p:stCondLst>
                                            <p:cond delay="0"/>
                                          </p:stCondLst>
                                        </p:cTn>
                                        <p:tgtEl>
                                          <p:spTgt spid="59396"/>
                                        </p:tgtEl>
                                        <p:attrNameLst>
                                          <p:attrName>style.visibility</p:attrName>
                                        </p:attrNameLst>
                                      </p:cBhvr>
                                      <p:to>
                                        <p:strVal val="visible"/>
                                      </p:to>
                                    </p:set>
                                    <p:anim calcmode="lin" valueType="num">
                                      <p:cBhvr>
                                        <p:cTn id="19" dur="1000" fill="hold"/>
                                        <p:tgtEl>
                                          <p:spTgt spid="59396"/>
                                        </p:tgtEl>
                                        <p:attrNameLst>
                                          <p:attrName>ppt_w</p:attrName>
                                        </p:attrNameLst>
                                      </p:cBhvr>
                                      <p:tavLst>
                                        <p:tav tm="0">
                                          <p:val>
                                            <p:fltVal val="0"/>
                                          </p:val>
                                        </p:tav>
                                        <p:tav tm="100000">
                                          <p:val>
                                            <p:strVal val="#ppt_w"/>
                                          </p:val>
                                        </p:tav>
                                      </p:tavLst>
                                    </p:anim>
                                    <p:anim calcmode="lin" valueType="num">
                                      <p:cBhvr>
                                        <p:cTn id="20" dur="1000" fill="hold"/>
                                        <p:tgtEl>
                                          <p:spTgt spid="59396"/>
                                        </p:tgtEl>
                                        <p:attrNameLst>
                                          <p:attrName>ppt_h</p:attrName>
                                        </p:attrNameLst>
                                      </p:cBhvr>
                                      <p:tavLst>
                                        <p:tav tm="0">
                                          <p:val>
                                            <p:fltVal val="0"/>
                                          </p:val>
                                        </p:tav>
                                        <p:tav tm="100000">
                                          <p:val>
                                            <p:strVal val="#ppt_h"/>
                                          </p:val>
                                        </p:tav>
                                      </p:tavLst>
                                    </p:anim>
                                    <p:anim calcmode="lin" valueType="num">
                                      <p:cBhvr>
                                        <p:cTn id="21" dur="1000" fill="hold"/>
                                        <p:tgtEl>
                                          <p:spTgt spid="59396"/>
                                        </p:tgtEl>
                                        <p:attrNameLst>
                                          <p:attrName>style.rotation</p:attrName>
                                        </p:attrNameLst>
                                      </p:cBhvr>
                                      <p:tavLst>
                                        <p:tav tm="0">
                                          <p:val>
                                            <p:fltVal val="90"/>
                                          </p:val>
                                        </p:tav>
                                        <p:tav tm="100000">
                                          <p:val>
                                            <p:fltVal val="0"/>
                                          </p:val>
                                        </p:tav>
                                      </p:tavLst>
                                    </p:anim>
                                    <p:animEffect transition="in" filter="fade">
                                      <p:cBhvr>
                                        <p:cTn id="22" dur="1000"/>
                                        <p:tgtEl>
                                          <p:spTgt spid="59396"/>
                                        </p:tgtEl>
                                      </p:cBhvr>
                                    </p:animEffect>
                                  </p:childTnLst>
                                </p:cTn>
                              </p:par>
                              <p:par>
                                <p:cTn id="23" presetID="54" presetClass="entr" presetSubtype="0" accel="100000" fill="hold" nodeType="withEffect">
                                  <p:stCondLst>
                                    <p:cond delay="0"/>
                                  </p:stCondLst>
                                  <p:childTnLst>
                                    <p:set>
                                      <p:cBhvr>
                                        <p:cTn id="24" dur="1" fill="hold">
                                          <p:stCondLst>
                                            <p:cond delay="0"/>
                                          </p:stCondLst>
                                        </p:cTn>
                                        <p:tgtEl>
                                          <p:spTgt spid="59395">
                                            <p:txEl>
                                              <p:pRg st="1" end="1"/>
                                            </p:txEl>
                                          </p:spTgt>
                                        </p:tgtEl>
                                        <p:attrNameLst>
                                          <p:attrName>style.visibility</p:attrName>
                                        </p:attrNameLst>
                                      </p:cBhvr>
                                      <p:to>
                                        <p:strVal val="visible"/>
                                      </p:to>
                                    </p:set>
                                    <p:anim calcmode="lin" valueType="num">
                                      <p:cBhvr>
                                        <p:cTn id="25" dur="500" fill="hold"/>
                                        <p:tgtEl>
                                          <p:spTgt spid="59395">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59395">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59395">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59395">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59395">
                                            <p:txEl>
                                              <p:pRg st="1" end="1"/>
                                            </p:txEl>
                                          </p:spTgt>
                                        </p:tgtEl>
                                      </p:cBhvr>
                                    </p:animEffect>
                                  </p:childTnLst>
                                </p:cTn>
                              </p:par>
                              <p:par>
                                <p:cTn id="30" presetID="54" presetClass="entr" presetSubtype="0" accel="100000" fill="hold" nodeType="withEffect">
                                  <p:stCondLst>
                                    <p:cond delay="0"/>
                                  </p:stCondLst>
                                  <p:childTnLst>
                                    <p:set>
                                      <p:cBhvr>
                                        <p:cTn id="31" dur="1" fill="hold">
                                          <p:stCondLst>
                                            <p:cond delay="0"/>
                                          </p:stCondLst>
                                        </p:cTn>
                                        <p:tgtEl>
                                          <p:spTgt spid="59395">
                                            <p:txEl>
                                              <p:pRg st="2" end="2"/>
                                            </p:txEl>
                                          </p:spTgt>
                                        </p:tgtEl>
                                        <p:attrNameLst>
                                          <p:attrName>style.visibility</p:attrName>
                                        </p:attrNameLst>
                                      </p:cBhvr>
                                      <p:to>
                                        <p:strVal val="visible"/>
                                      </p:to>
                                    </p:set>
                                    <p:anim calcmode="lin" valueType="num">
                                      <p:cBhvr>
                                        <p:cTn id="32" dur="500" fill="hold"/>
                                        <p:tgtEl>
                                          <p:spTgt spid="59395">
                                            <p:txEl>
                                              <p:pRg st="2" end="2"/>
                                            </p:txEl>
                                          </p:spTgt>
                                        </p:tgtEl>
                                        <p:attrNameLst>
                                          <p:attrName>ppt_w</p:attrName>
                                        </p:attrNameLst>
                                      </p:cBhvr>
                                      <p:tavLst>
                                        <p:tav tm="0">
                                          <p:val>
                                            <p:strVal val="#ppt_w*0.05"/>
                                          </p:val>
                                        </p:tav>
                                        <p:tav tm="100000">
                                          <p:val>
                                            <p:strVal val="#ppt_w"/>
                                          </p:val>
                                        </p:tav>
                                      </p:tavLst>
                                    </p:anim>
                                    <p:anim calcmode="lin" valueType="num">
                                      <p:cBhvr>
                                        <p:cTn id="33" dur="500" fill="hold"/>
                                        <p:tgtEl>
                                          <p:spTgt spid="59395">
                                            <p:txEl>
                                              <p:pRg st="2" end="2"/>
                                            </p:txEl>
                                          </p:spTgt>
                                        </p:tgtEl>
                                        <p:attrNameLst>
                                          <p:attrName>ppt_h</p:attrName>
                                        </p:attrNameLst>
                                      </p:cBhvr>
                                      <p:tavLst>
                                        <p:tav tm="0">
                                          <p:val>
                                            <p:strVal val="#ppt_h"/>
                                          </p:val>
                                        </p:tav>
                                        <p:tav tm="100000">
                                          <p:val>
                                            <p:strVal val="#ppt_h"/>
                                          </p:val>
                                        </p:tav>
                                      </p:tavLst>
                                    </p:anim>
                                    <p:anim calcmode="lin" valueType="num">
                                      <p:cBhvr>
                                        <p:cTn id="34" dur="500" fill="hold"/>
                                        <p:tgtEl>
                                          <p:spTgt spid="59395">
                                            <p:txEl>
                                              <p:pRg st="2" end="2"/>
                                            </p:txEl>
                                          </p:spTgt>
                                        </p:tgtEl>
                                        <p:attrNameLst>
                                          <p:attrName>ppt_x</p:attrName>
                                        </p:attrNameLst>
                                      </p:cBhvr>
                                      <p:tavLst>
                                        <p:tav tm="0">
                                          <p:val>
                                            <p:strVal val="#ppt_x-.2"/>
                                          </p:val>
                                        </p:tav>
                                        <p:tav tm="100000">
                                          <p:val>
                                            <p:strVal val="#ppt_x"/>
                                          </p:val>
                                        </p:tav>
                                      </p:tavLst>
                                    </p:anim>
                                    <p:anim calcmode="lin" valueType="num">
                                      <p:cBhvr>
                                        <p:cTn id="35" dur="500" fill="hold"/>
                                        <p:tgtEl>
                                          <p:spTgt spid="59395">
                                            <p:txEl>
                                              <p:pRg st="2" end="2"/>
                                            </p:txEl>
                                          </p:spTgt>
                                        </p:tgtEl>
                                        <p:attrNameLst>
                                          <p:attrName>ppt_y</p:attrName>
                                        </p:attrNameLst>
                                      </p:cBhvr>
                                      <p:tavLst>
                                        <p:tav tm="0">
                                          <p:val>
                                            <p:strVal val="#ppt_y"/>
                                          </p:val>
                                        </p:tav>
                                        <p:tav tm="100000">
                                          <p:val>
                                            <p:strVal val="#ppt_y"/>
                                          </p:val>
                                        </p:tav>
                                      </p:tavLst>
                                    </p:anim>
                                    <p:animEffect transition="in" filter="fade">
                                      <p:cBhvr>
                                        <p:cTn id="36" dur="500"/>
                                        <p:tgtEl>
                                          <p:spTgt spid="59395">
                                            <p:txEl>
                                              <p:pRg st="2" end="2"/>
                                            </p:txEl>
                                          </p:spTgt>
                                        </p:tgtEl>
                                      </p:cBhvr>
                                    </p:animEffect>
                                  </p:childTnLst>
                                </p:cTn>
                              </p:par>
                              <p:par>
                                <p:cTn id="37" presetID="54" presetClass="entr" presetSubtype="0" accel="100000" fill="hold" nodeType="withEffect">
                                  <p:stCondLst>
                                    <p:cond delay="0"/>
                                  </p:stCondLst>
                                  <p:childTnLst>
                                    <p:set>
                                      <p:cBhvr>
                                        <p:cTn id="38" dur="1" fill="hold">
                                          <p:stCondLst>
                                            <p:cond delay="0"/>
                                          </p:stCondLst>
                                        </p:cTn>
                                        <p:tgtEl>
                                          <p:spTgt spid="59402">
                                            <p:txEl>
                                              <p:pRg st="0" end="0"/>
                                            </p:txEl>
                                          </p:spTgt>
                                        </p:tgtEl>
                                        <p:attrNameLst>
                                          <p:attrName>style.visibility</p:attrName>
                                        </p:attrNameLst>
                                      </p:cBhvr>
                                      <p:to>
                                        <p:strVal val="visible"/>
                                      </p:to>
                                    </p:set>
                                    <p:anim calcmode="lin" valueType="num">
                                      <p:cBhvr>
                                        <p:cTn id="39" dur="500" fill="hold"/>
                                        <p:tgtEl>
                                          <p:spTgt spid="59402">
                                            <p:txEl>
                                              <p:pRg st="0" end="0"/>
                                            </p:txEl>
                                          </p:spTgt>
                                        </p:tgtEl>
                                        <p:attrNameLst>
                                          <p:attrName>ppt_w</p:attrName>
                                        </p:attrNameLst>
                                      </p:cBhvr>
                                      <p:tavLst>
                                        <p:tav tm="0">
                                          <p:val>
                                            <p:strVal val="#ppt_w*0.05"/>
                                          </p:val>
                                        </p:tav>
                                        <p:tav tm="100000">
                                          <p:val>
                                            <p:strVal val="#ppt_w"/>
                                          </p:val>
                                        </p:tav>
                                      </p:tavLst>
                                    </p:anim>
                                    <p:anim calcmode="lin" valueType="num">
                                      <p:cBhvr>
                                        <p:cTn id="40" dur="500" fill="hold"/>
                                        <p:tgtEl>
                                          <p:spTgt spid="59402">
                                            <p:txEl>
                                              <p:pRg st="0" end="0"/>
                                            </p:txEl>
                                          </p:spTgt>
                                        </p:tgtEl>
                                        <p:attrNameLst>
                                          <p:attrName>ppt_h</p:attrName>
                                        </p:attrNameLst>
                                      </p:cBhvr>
                                      <p:tavLst>
                                        <p:tav tm="0">
                                          <p:val>
                                            <p:strVal val="#ppt_h"/>
                                          </p:val>
                                        </p:tav>
                                        <p:tav tm="100000">
                                          <p:val>
                                            <p:strVal val="#ppt_h"/>
                                          </p:val>
                                        </p:tav>
                                      </p:tavLst>
                                    </p:anim>
                                    <p:anim calcmode="lin" valueType="num">
                                      <p:cBhvr>
                                        <p:cTn id="41" dur="500" fill="hold"/>
                                        <p:tgtEl>
                                          <p:spTgt spid="59402">
                                            <p:txEl>
                                              <p:pRg st="0" end="0"/>
                                            </p:txEl>
                                          </p:spTgt>
                                        </p:tgtEl>
                                        <p:attrNameLst>
                                          <p:attrName>ppt_x</p:attrName>
                                        </p:attrNameLst>
                                      </p:cBhvr>
                                      <p:tavLst>
                                        <p:tav tm="0">
                                          <p:val>
                                            <p:strVal val="#ppt_x-.2"/>
                                          </p:val>
                                        </p:tav>
                                        <p:tav tm="100000">
                                          <p:val>
                                            <p:strVal val="#ppt_x"/>
                                          </p:val>
                                        </p:tav>
                                      </p:tavLst>
                                    </p:anim>
                                    <p:anim calcmode="lin" valueType="num">
                                      <p:cBhvr>
                                        <p:cTn id="42" dur="500" fill="hold"/>
                                        <p:tgtEl>
                                          <p:spTgt spid="59402">
                                            <p:txEl>
                                              <p:pRg st="0" end="0"/>
                                            </p:txEl>
                                          </p:spTgt>
                                        </p:tgtEl>
                                        <p:attrNameLst>
                                          <p:attrName>ppt_y</p:attrName>
                                        </p:attrNameLst>
                                      </p:cBhvr>
                                      <p:tavLst>
                                        <p:tav tm="0">
                                          <p:val>
                                            <p:strVal val="#ppt_y"/>
                                          </p:val>
                                        </p:tav>
                                        <p:tav tm="100000">
                                          <p:val>
                                            <p:strVal val="#ppt_y"/>
                                          </p:val>
                                        </p:tav>
                                      </p:tavLst>
                                    </p:anim>
                                    <p:animEffect transition="in" filter="fade">
                                      <p:cBhvr>
                                        <p:cTn id="43" dur="500"/>
                                        <p:tgtEl>
                                          <p:spTgt spid="59402">
                                            <p:txEl>
                                              <p:pRg st="0" end="0"/>
                                            </p:txEl>
                                          </p:spTgt>
                                        </p:tgtEl>
                                      </p:cBhvr>
                                    </p:animEffect>
                                  </p:childTnLst>
                                </p:cTn>
                              </p:par>
                              <p:par>
                                <p:cTn id="44" presetID="54" presetClass="entr" presetSubtype="0" accel="100000" fill="hold" nodeType="withEffect">
                                  <p:stCondLst>
                                    <p:cond delay="0"/>
                                  </p:stCondLst>
                                  <p:childTnLst>
                                    <p:set>
                                      <p:cBhvr>
                                        <p:cTn id="45" dur="1" fill="hold">
                                          <p:stCondLst>
                                            <p:cond delay="0"/>
                                          </p:stCondLst>
                                        </p:cTn>
                                        <p:tgtEl>
                                          <p:spTgt spid="59402">
                                            <p:txEl>
                                              <p:pRg st="1" end="1"/>
                                            </p:txEl>
                                          </p:spTgt>
                                        </p:tgtEl>
                                        <p:attrNameLst>
                                          <p:attrName>style.visibility</p:attrName>
                                        </p:attrNameLst>
                                      </p:cBhvr>
                                      <p:to>
                                        <p:strVal val="visible"/>
                                      </p:to>
                                    </p:set>
                                    <p:anim calcmode="lin" valueType="num">
                                      <p:cBhvr>
                                        <p:cTn id="46" dur="500" fill="hold"/>
                                        <p:tgtEl>
                                          <p:spTgt spid="59402">
                                            <p:txEl>
                                              <p:pRg st="1" end="1"/>
                                            </p:txEl>
                                          </p:spTgt>
                                        </p:tgtEl>
                                        <p:attrNameLst>
                                          <p:attrName>ppt_w</p:attrName>
                                        </p:attrNameLst>
                                      </p:cBhvr>
                                      <p:tavLst>
                                        <p:tav tm="0">
                                          <p:val>
                                            <p:strVal val="#ppt_w*0.05"/>
                                          </p:val>
                                        </p:tav>
                                        <p:tav tm="100000">
                                          <p:val>
                                            <p:strVal val="#ppt_w"/>
                                          </p:val>
                                        </p:tav>
                                      </p:tavLst>
                                    </p:anim>
                                    <p:anim calcmode="lin" valueType="num">
                                      <p:cBhvr>
                                        <p:cTn id="47" dur="500" fill="hold"/>
                                        <p:tgtEl>
                                          <p:spTgt spid="59402">
                                            <p:txEl>
                                              <p:pRg st="1" end="1"/>
                                            </p:txEl>
                                          </p:spTgt>
                                        </p:tgtEl>
                                        <p:attrNameLst>
                                          <p:attrName>ppt_h</p:attrName>
                                        </p:attrNameLst>
                                      </p:cBhvr>
                                      <p:tavLst>
                                        <p:tav tm="0">
                                          <p:val>
                                            <p:strVal val="#ppt_h"/>
                                          </p:val>
                                        </p:tav>
                                        <p:tav tm="100000">
                                          <p:val>
                                            <p:strVal val="#ppt_h"/>
                                          </p:val>
                                        </p:tav>
                                      </p:tavLst>
                                    </p:anim>
                                    <p:anim calcmode="lin" valueType="num">
                                      <p:cBhvr>
                                        <p:cTn id="48" dur="500" fill="hold"/>
                                        <p:tgtEl>
                                          <p:spTgt spid="59402">
                                            <p:txEl>
                                              <p:pRg st="1" end="1"/>
                                            </p:txEl>
                                          </p:spTgt>
                                        </p:tgtEl>
                                        <p:attrNameLst>
                                          <p:attrName>ppt_x</p:attrName>
                                        </p:attrNameLst>
                                      </p:cBhvr>
                                      <p:tavLst>
                                        <p:tav tm="0">
                                          <p:val>
                                            <p:strVal val="#ppt_x-.2"/>
                                          </p:val>
                                        </p:tav>
                                        <p:tav tm="100000">
                                          <p:val>
                                            <p:strVal val="#ppt_x"/>
                                          </p:val>
                                        </p:tav>
                                      </p:tavLst>
                                    </p:anim>
                                    <p:anim calcmode="lin" valueType="num">
                                      <p:cBhvr>
                                        <p:cTn id="49" dur="500" fill="hold"/>
                                        <p:tgtEl>
                                          <p:spTgt spid="59402">
                                            <p:txEl>
                                              <p:pRg st="1" end="1"/>
                                            </p:txEl>
                                          </p:spTgt>
                                        </p:tgtEl>
                                        <p:attrNameLst>
                                          <p:attrName>ppt_y</p:attrName>
                                        </p:attrNameLst>
                                      </p:cBhvr>
                                      <p:tavLst>
                                        <p:tav tm="0">
                                          <p:val>
                                            <p:strVal val="#ppt_y"/>
                                          </p:val>
                                        </p:tav>
                                        <p:tav tm="100000">
                                          <p:val>
                                            <p:strVal val="#ppt_y"/>
                                          </p:val>
                                        </p:tav>
                                      </p:tavLst>
                                    </p:anim>
                                    <p:animEffect transition="in" filter="fade">
                                      <p:cBhvr>
                                        <p:cTn id="50" dur="500"/>
                                        <p:tgtEl>
                                          <p:spTgt spid="594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5|0.2|5.8|0.9|0.4|0.5|0.4|0.2|0.2|0.9|0.3"/>
</p:tagLst>
</file>

<file path=ppt/tags/tag2.xml><?xml version="1.0" encoding="utf-8"?>
<p:tagLst xmlns:a="http://schemas.openxmlformats.org/drawingml/2006/main" xmlns:r="http://schemas.openxmlformats.org/officeDocument/2006/relationships" xmlns:p="http://schemas.openxmlformats.org/presentationml/2006/main">
  <p:tag name="TIMING" val="|0.8"/>
</p:tagLst>
</file>

<file path=ppt/tags/tag3.xml><?xml version="1.0" encoding="utf-8"?>
<p:tagLst xmlns:a="http://schemas.openxmlformats.org/drawingml/2006/main" xmlns:r="http://schemas.openxmlformats.org/officeDocument/2006/relationships" xmlns:p="http://schemas.openxmlformats.org/presentationml/2006/main">
  <p:tag name="TIMING" val="|0.2"/>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ho">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3.xml><?xml version="1.0" encoding="utf-8"?>
<a:theme xmlns:a="http://schemas.openxmlformats.org/drawingml/2006/main" name="1_Soho">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4.xml><?xml version="1.0" encoding="utf-8"?>
<a:theme xmlns:a="http://schemas.openxmlformats.org/drawingml/2006/main" name="2_Soho">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steopor">
  <a:themeElements>
    <a:clrScheme name="">
      <a:dk1>
        <a:srgbClr val="FFFFFF"/>
      </a:dk1>
      <a:lt1>
        <a:srgbClr val="FFFFFF"/>
      </a:lt1>
      <a:dk2>
        <a:srgbClr val="F7FC26"/>
      </a:dk2>
      <a:lt2>
        <a:srgbClr val="FAFD00"/>
      </a:lt2>
      <a:accent1>
        <a:srgbClr val="F57B49"/>
      </a:accent1>
      <a:accent2>
        <a:srgbClr val="EAEC5E"/>
      </a:accent2>
      <a:accent3>
        <a:srgbClr val="FAFDAC"/>
      </a:accent3>
      <a:accent4>
        <a:srgbClr val="DADADA"/>
      </a:accent4>
      <a:accent5>
        <a:srgbClr val="F9BFB1"/>
      </a:accent5>
      <a:accent6>
        <a:srgbClr val="D4D654"/>
      </a:accent6>
      <a:hlink>
        <a:srgbClr val="FFF913"/>
      </a:hlink>
      <a:folHlink>
        <a:srgbClr val="EDFE50"/>
      </a:folHlink>
    </a:clrScheme>
    <a:fontScheme name="Osteop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38100" cap="flat" cmpd="sng" algn="ctr">
          <a:solidFill>
            <a:srgbClr val="2328F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762000" rtl="0" eaLnBrk="0" fontAlgn="base" latinLnBrk="0" hangingPunct="0">
          <a:lnSpc>
            <a:spcPct val="140000"/>
          </a:lnSpc>
          <a:spcBef>
            <a:spcPct val="0"/>
          </a:spcBef>
          <a:spcAft>
            <a:spcPct val="0"/>
          </a:spcAft>
          <a:buClrTx/>
          <a:buSzTx/>
          <a:buFontTx/>
          <a:buNone/>
          <a:tabLst/>
          <a:defRPr kumimoji="0" lang="de-DE" sz="2800" b="1" i="0" u="none" strike="noStrike" cap="none" normalizeH="0" baseline="0" smtClean="0">
            <a:ln>
              <a:noFill/>
            </a:ln>
            <a:solidFill>
              <a:srgbClr val="0000FF"/>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38100" cap="flat" cmpd="sng" algn="ctr">
          <a:solidFill>
            <a:srgbClr val="2328F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762000" rtl="0" eaLnBrk="0" fontAlgn="base" latinLnBrk="0" hangingPunct="0">
          <a:lnSpc>
            <a:spcPct val="140000"/>
          </a:lnSpc>
          <a:spcBef>
            <a:spcPct val="0"/>
          </a:spcBef>
          <a:spcAft>
            <a:spcPct val="0"/>
          </a:spcAft>
          <a:buClrTx/>
          <a:buSzTx/>
          <a:buFontTx/>
          <a:buNone/>
          <a:tabLst/>
          <a:defRPr kumimoji="0" lang="de-DE" sz="2800" b="1" i="0" u="none" strike="noStrike" cap="none" normalizeH="0" baseline="0" smtClean="0">
            <a:ln>
              <a:noFill/>
            </a:ln>
            <a:solidFill>
              <a:srgbClr val="0000FF"/>
            </a:solidFill>
            <a:effectLst/>
            <a:latin typeface="Arial" pitchFamily="34" charset="0"/>
          </a:defRPr>
        </a:defPPr>
      </a:lstStyle>
    </a:lnDef>
  </a:objectDefaults>
  <a:extraClrSchemeLst>
    <a:extraClrScheme>
      <a:clrScheme name="Osteop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steop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steop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steop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steop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steop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steop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steopor 8">
        <a:dk1>
          <a:srgbClr val="081D58"/>
        </a:dk1>
        <a:lt1>
          <a:srgbClr val="FFFFFF"/>
        </a:lt1>
        <a:dk2>
          <a:srgbClr val="00279F"/>
        </a:dk2>
        <a:lt2>
          <a:srgbClr val="FAFD00"/>
        </a:lt2>
        <a:accent1>
          <a:srgbClr val="F57B49"/>
        </a:accent1>
        <a:accent2>
          <a:srgbClr val="EAEC5E"/>
        </a:accent2>
        <a:accent3>
          <a:srgbClr val="AAACCD"/>
        </a:accent3>
        <a:accent4>
          <a:srgbClr val="DADADA"/>
        </a:accent4>
        <a:accent5>
          <a:srgbClr val="F9BFB1"/>
        </a:accent5>
        <a:accent6>
          <a:srgbClr val="D4D654"/>
        </a:accent6>
        <a:hlink>
          <a:srgbClr val="FFF913"/>
        </a:hlink>
        <a:folHlink>
          <a:srgbClr val="063DE8"/>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TotalTime>
  <Words>2749</Words>
  <Application>Microsoft Office PowerPoint</Application>
  <PresentationFormat>On-screen Show (4:3)</PresentationFormat>
  <Paragraphs>287</Paragraphs>
  <Slides>65</Slides>
  <Notes>14</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65</vt:i4>
      </vt:variant>
    </vt:vector>
  </HeadingPairs>
  <TitlesOfParts>
    <vt:vector size="74" baseType="lpstr">
      <vt:lpstr>Office Theme</vt:lpstr>
      <vt:lpstr>Soho</vt:lpstr>
      <vt:lpstr>1_Soho</vt:lpstr>
      <vt:lpstr>2_Soho</vt:lpstr>
      <vt:lpstr>1_Office Theme</vt:lpstr>
      <vt:lpstr>2_Office Theme</vt:lpstr>
      <vt:lpstr>3_Office Theme</vt:lpstr>
      <vt:lpstr>Osteopor</vt:lpstr>
      <vt:lpstr>ClipArt</vt:lpstr>
      <vt:lpstr>PowerPoint Presentation</vt:lpstr>
      <vt:lpstr>PowerPoint Presentation</vt:lpstr>
      <vt:lpstr> اگر اعضاي يك گروه راهمچون يك گروه نوازنده سامان دهيد قادر خواهيدبوديك سمفوني بنوازيد</vt:lpstr>
      <vt:lpstr>Background</vt:lpstr>
      <vt:lpstr>Background</vt:lpstr>
      <vt:lpstr>Background</vt:lpstr>
      <vt:lpstr>روند تاريخي</vt:lpstr>
      <vt:lpstr>تعاريف معلوليت قبل از 1980</vt:lpstr>
      <vt:lpstr>TRADITIONAL PERSPECTIVES</vt:lpstr>
      <vt:lpstr>Definitions of Disability</vt:lpstr>
      <vt:lpstr>Models of Disability</vt:lpstr>
      <vt:lpstr>Moral Model</vt:lpstr>
      <vt:lpstr>Personal Tragedy Model</vt:lpstr>
      <vt:lpstr>PowerPoint Presentation</vt:lpstr>
      <vt:lpstr>Medical Model 1900s</vt:lpstr>
      <vt:lpstr>Medical Model</vt:lpstr>
      <vt:lpstr>PowerPoint Presentation</vt:lpstr>
      <vt:lpstr>ICIDH(1980)</vt:lpstr>
      <vt:lpstr>ICIDH(1980)</vt:lpstr>
      <vt:lpstr>Definitions of Disability</vt:lpstr>
      <vt:lpstr>Social Model</vt:lpstr>
      <vt:lpstr>Social Model</vt:lpstr>
      <vt:lpstr>Social Model</vt:lpstr>
      <vt:lpstr>PowerPoint Presentation</vt:lpstr>
      <vt:lpstr>طبقه بندي اختلال ، ناتواني ، معلوليت</vt:lpstr>
      <vt:lpstr>Definitions of Disability</vt:lpstr>
      <vt:lpstr>ICF(2001)</vt:lpstr>
      <vt:lpstr>International Classification of Functioning, Disability and Health (ICF. WHO, 2001)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Concepts of Disability</vt:lpstr>
      <vt:lpstr>PowerPoint Presentation</vt:lpstr>
      <vt:lpstr>Social Model</vt:lpstr>
      <vt:lpstr>Disability is a function of the interaction between the person and the environment</vt:lpstr>
      <vt:lpstr> Concepts of Disability</vt:lpstr>
      <vt:lpstr>PowerPoint Presentation</vt:lpstr>
      <vt:lpstr>Current paradigm of disability... </vt:lpstr>
      <vt:lpstr>PowerPoint Presentation</vt:lpstr>
      <vt:lpstr>person with disability</vt:lpstr>
      <vt:lpstr>person with disability</vt:lpstr>
      <vt:lpstr>PowerPoint Presentation</vt:lpstr>
      <vt:lpstr>آمارهای جهانی از ناتوانی و معلولیت</vt:lpstr>
      <vt:lpstr>آمارهای جهانی از ناتوانی و معلولیت</vt:lpstr>
      <vt:lpstr>آمارهای جهانی از ناتوانی و معلولیت</vt:lpstr>
      <vt:lpstr>آمارهای ناتوانی و معلولیت در ایران</vt:lpstr>
      <vt:lpstr>آمارهای ناتوانی و معلولیت در ایران</vt:lpstr>
      <vt:lpstr>آمارهای ناتوانی و معلولیت در ایران</vt:lpstr>
      <vt:lpstr>آمارهای ناتوانی و معلولیت در ایران</vt:lpstr>
      <vt:lpstr>PowerPoint Presentation</vt:lpstr>
      <vt:lpstr>Disability and disasters</vt:lpstr>
      <vt:lpstr>Disability and disasters</vt:lpstr>
      <vt:lpstr>PowerPoint Presentation</vt:lpstr>
      <vt:lpstr>People with disabilities in the aftermath of disasters</vt:lpstr>
      <vt:lpstr>Specific vulnerabilities</vt:lpstr>
      <vt:lpstr>Research</vt:lpstr>
      <vt:lpstr>Discrimination</vt:lpstr>
      <vt:lpstr>Disability in disaster management planning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Kamali</dc:creator>
  <cp:lastModifiedBy>Mohammad Kamali</cp:lastModifiedBy>
  <cp:revision>40</cp:revision>
  <dcterms:created xsi:type="dcterms:W3CDTF">2014-10-16T19:08:15Z</dcterms:created>
  <dcterms:modified xsi:type="dcterms:W3CDTF">2014-10-17T18:27:06Z</dcterms:modified>
</cp:coreProperties>
</file>