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64" autoAdjust="0"/>
  </p:normalViewPr>
  <p:slideViewPr>
    <p:cSldViewPr>
      <p:cViewPr>
        <p:scale>
          <a:sx n="55" d="100"/>
          <a:sy n="55" d="100"/>
        </p:scale>
        <p:origin x="-84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36145-E3A7-499D-BF73-60FFC3AF32F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1158-19F5-4422-BBB5-4462A556C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DFB8-BBB3-473F-AD6C-900E086C7F7B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041FB-0FAB-41D0-ABF6-BC87740F1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C254F-0E37-4FA2-A9EC-641BABA60290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C11B6-3AC3-4DD3-B630-DE0D1A2966FC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87DFE-EF4A-46D3-8229-4813C5B1C1B5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4592-F54A-444D-9168-9974F8D6D449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0019D-BD98-4A92-AC0E-B3E7962D4D61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EE938-E7B4-412B-8180-BB87F7C60353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639FA-81A2-4FAA-827E-0A0F106F5B2E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F0786-F08C-4AFA-BCBE-11F91C98F806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D0D75-503B-40D4-AC13-0420FCB66204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AAA37-BBCC-4A4D-A56A-E9E02AEA8A05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82CC8-4445-43C4-9463-70DBA3CECF91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3DB756-11A0-42E8-8360-81DDA01D4241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3E1D54-0F4D-41FA-9B77-26146ED205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moavenat behdas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0707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arezu phd\HSI\tum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61190" y="0"/>
            <a:ext cx="982810" cy="838200"/>
          </a:xfrm>
          <a:prstGeom prst="rect">
            <a:avLst/>
          </a:prstGeom>
          <a:noFill/>
        </p:spPr>
      </p:pic>
      <p:pic>
        <p:nvPicPr>
          <p:cNvPr id="6" name="Picture 4" descr="p06"/>
          <p:cNvPicPr>
            <a:picLocks noGrp="1" noChangeAspect="1" noChangeArrowheads="1"/>
          </p:cNvPicPr>
          <p:nvPr>
            <p:ph type="ctrTitle"/>
          </p:nvPr>
        </p:nvPicPr>
        <p:blipFill>
          <a:blip r:embed="rId4" cstate="print">
            <a:lum bright="-22000" contrast="-18000"/>
          </a:blip>
          <a:srcRect/>
          <a:stretch>
            <a:fillRect/>
          </a:stretch>
        </p:blipFill>
        <p:spPr>
          <a:xfrm>
            <a:off x="100013" y="100013"/>
            <a:ext cx="8915400" cy="662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762000"/>
            <a:ext cx="8175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2425"/>
            <a:ext cx="806355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9550"/>
            <a:ext cx="4991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2399465"/>
            <a:ext cx="6791325" cy="430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44" y="785812"/>
            <a:ext cx="8829456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76200"/>
            <a:ext cx="6372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889" y="2443162"/>
            <a:ext cx="6472311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0952"/>
            <a:ext cx="8848725" cy="644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309562"/>
            <a:ext cx="8924925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9112"/>
            <a:ext cx="825844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 fontScale="62500" lnSpcReduction="20000"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/>
              <a:t>زلزله ای به شدت 5.2 ریشتر در شهرستان </a:t>
            </a:r>
            <a:r>
              <a:rPr lang="en-US" dirty="0" smtClean="0"/>
              <a:t>x</a:t>
            </a:r>
            <a:r>
              <a:rPr lang="fa-IR" dirty="0" smtClean="0"/>
              <a:t> در عمق 8 کیلومتری اتفاق افتاده است.این شهرستان دارای یک بیمارستان خصوصی و یک بیمارستان جنرال دولتی است.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/>
              <a:t>تعداد جمعیت 64230 نفر می باشد که حدود 7000نفر سالمند و 11000 نفر کودک هستند. بافت شهری نسبتا قدیمی است و دو کارخانه بزرگ مواد شیمیایی در حاشیه این شهر وجود دارد. گزارش های اولیه حاکی از تعداد 24 کشته و 128 مجروح می باشد که 32 نفر آنها تحت درمان سرپایی قرار گرفته اند. 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/>
              <a:t>اقدامات مدیریتی را بر اساس </a:t>
            </a:r>
            <a:r>
              <a:rPr lang="en-US" dirty="0" smtClean="0"/>
              <a:t>EOP</a:t>
            </a:r>
            <a:r>
              <a:rPr lang="fa-IR" dirty="0" smtClean="0"/>
              <a:t> به ترتیب و گزارش </a:t>
            </a:r>
            <a:r>
              <a:rPr lang="en-US" dirty="0" err="1" smtClean="0"/>
              <a:t>SitRep</a:t>
            </a:r>
            <a:r>
              <a:rPr lang="fa-IR" dirty="0" smtClean="0"/>
              <a:t> را تشرح نمایید.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"/>
            <a:ext cx="762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24225"/>
            <a:ext cx="5791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81000"/>
            <a:ext cx="90392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80975"/>
            <a:ext cx="73485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1925"/>
            <a:ext cx="8991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535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3867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115175"/>
            <a:ext cx="8072437" cy="66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Udr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" y="381000"/>
            <a:ext cx="876109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8108"/>
            <a:ext cx="8915400" cy="631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68" y="457200"/>
            <a:ext cx="845713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7155716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1" y="457200"/>
            <a:ext cx="867616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2541</TotalTime>
  <Words>101</Words>
  <Application>Microsoft Office PowerPoint</Application>
  <PresentationFormat>On-screen Show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Udr</dc:creator>
  <cp:lastModifiedBy>Udr</cp:lastModifiedBy>
  <cp:revision>182</cp:revision>
  <dcterms:created xsi:type="dcterms:W3CDTF">2014-10-13T07:33:35Z</dcterms:created>
  <dcterms:modified xsi:type="dcterms:W3CDTF">2015-05-11T21:36:49Z</dcterms:modified>
</cp:coreProperties>
</file>